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algn="l" rtl="0" fontAlgn="base">
      <a:spcBef>
        <a:spcPct val="0"/>
      </a:spcBef>
      <a:spcAft>
        <a:spcPct val="0"/>
      </a:spcAft>
      <a:defRPr sz="2800" u="sng" kern="1200">
        <a:solidFill>
          <a:schemeClr val="tx1"/>
        </a:solidFill>
        <a:latin typeface="Tahoma" charset="0"/>
        <a:ea typeface="+mn-ea"/>
        <a:cs typeface="+mn-cs"/>
      </a:defRPr>
    </a:lvl1pPr>
    <a:lvl2pPr marL="457200" algn="l" rtl="0" fontAlgn="base">
      <a:spcBef>
        <a:spcPct val="0"/>
      </a:spcBef>
      <a:spcAft>
        <a:spcPct val="0"/>
      </a:spcAft>
      <a:defRPr sz="2800" u="sng" kern="1200">
        <a:solidFill>
          <a:schemeClr val="tx1"/>
        </a:solidFill>
        <a:latin typeface="Tahoma" charset="0"/>
        <a:ea typeface="+mn-ea"/>
        <a:cs typeface="+mn-cs"/>
      </a:defRPr>
    </a:lvl2pPr>
    <a:lvl3pPr marL="914400" algn="l" rtl="0" fontAlgn="base">
      <a:spcBef>
        <a:spcPct val="0"/>
      </a:spcBef>
      <a:spcAft>
        <a:spcPct val="0"/>
      </a:spcAft>
      <a:defRPr sz="2800" u="sng" kern="1200">
        <a:solidFill>
          <a:schemeClr val="tx1"/>
        </a:solidFill>
        <a:latin typeface="Tahoma" charset="0"/>
        <a:ea typeface="+mn-ea"/>
        <a:cs typeface="+mn-cs"/>
      </a:defRPr>
    </a:lvl3pPr>
    <a:lvl4pPr marL="1371600" algn="l" rtl="0" fontAlgn="base">
      <a:spcBef>
        <a:spcPct val="0"/>
      </a:spcBef>
      <a:spcAft>
        <a:spcPct val="0"/>
      </a:spcAft>
      <a:defRPr sz="2800" u="sng" kern="1200">
        <a:solidFill>
          <a:schemeClr val="tx1"/>
        </a:solidFill>
        <a:latin typeface="Tahoma" charset="0"/>
        <a:ea typeface="+mn-ea"/>
        <a:cs typeface="+mn-cs"/>
      </a:defRPr>
    </a:lvl4pPr>
    <a:lvl5pPr marL="1828800" algn="l" rtl="0" fontAlgn="base">
      <a:spcBef>
        <a:spcPct val="0"/>
      </a:spcBef>
      <a:spcAft>
        <a:spcPct val="0"/>
      </a:spcAft>
      <a:defRPr sz="2800" u="sng" kern="1200">
        <a:solidFill>
          <a:schemeClr val="tx1"/>
        </a:solidFill>
        <a:latin typeface="Tahoma" charset="0"/>
        <a:ea typeface="+mn-ea"/>
        <a:cs typeface="+mn-cs"/>
      </a:defRPr>
    </a:lvl5pPr>
    <a:lvl6pPr marL="2286000" algn="l" defTabSz="914400" rtl="0" eaLnBrk="1" latinLnBrk="0" hangingPunct="1">
      <a:defRPr sz="2800" u="sng" kern="1200">
        <a:solidFill>
          <a:schemeClr val="tx1"/>
        </a:solidFill>
        <a:latin typeface="Tahoma" charset="0"/>
        <a:ea typeface="+mn-ea"/>
        <a:cs typeface="+mn-cs"/>
      </a:defRPr>
    </a:lvl6pPr>
    <a:lvl7pPr marL="2743200" algn="l" defTabSz="914400" rtl="0" eaLnBrk="1" latinLnBrk="0" hangingPunct="1">
      <a:defRPr sz="2800" u="sng" kern="1200">
        <a:solidFill>
          <a:schemeClr val="tx1"/>
        </a:solidFill>
        <a:latin typeface="Tahoma" charset="0"/>
        <a:ea typeface="+mn-ea"/>
        <a:cs typeface="+mn-cs"/>
      </a:defRPr>
    </a:lvl7pPr>
    <a:lvl8pPr marL="3200400" algn="l" defTabSz="914400" rtl="0" eaLnBrk="1" latinLnBrk="0" hangingPunct="1">
      <a:defRPr sz="2800" u="sng" kern="1200">
        <a:solidFill>
          <a:schemeClr val="tx1"/>
        </a:solidFill>
        <a:latin typeface="Tahoma" charset="0"/>
        <a:ea typeface="+mn-ea"/>
        <a:cs typeface="+mn-cs"/>
      </a:defRPr>
    </a:lvl8pPr>
    <a:lvl9pPr marL="3657600" algn="l" defTabSz="914400" rtl="0" eaLnBrk="1" latinLnBrk="0" hangingPunct="1">
      <a:defRPr sz="2800" u="sng"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00FFCC"/>
    <a:srgbClr val="FFCCFF"/>
    <a:srgbClr val="FF99FF"/>
    <a:srgbClr val="FF00FF"/>
    <a:srgbClr val="FFCC66"/>
    <a:srgbClr val="FFFF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6" autoAdjust="0"/>
    <p:restoredTop sz="94561"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F4C559D-982E-402A-BDED-5F4FEE275552}" type="slidenum">
              <a:rPr lang="en-US" altLang="en-US"/>
              <a:pPr/>
              <a:t>‹#›</a:t>
            </a:fld>
            <a:endParaRPr lang="en-US" altLang="en-US"/>
          </a:p>
        </p:txBody>
      </p:sp>
    </p:spTree>
    <p:extLst>
      <p:ext uri="{BB962C8B-B14F-4D97-AF65-F5344CB8AC3E}">
        <p14:creationId xmlns:p14="http://schemas.microsoft.com/office/powerpoint/2010/main" val="2515628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8E8F050-30FF-45AB-975E-69DFB613A896}" type="slidenum">
              <a:rPr lang="en-US" altLang="en-US"/>
              <a:pPr/>
              <a:t>‹#›</a:t>
            </a:fld>
            <a:endParaRPr lang="en-US" altLang="en-US"/>
          </a:p>
        </p:txBody>
      </p:sp>
    </p:spTree>
    <p:extLst>
      <p:ext uri="{BB962C8B-B14F-4D97-AF65-F5344CB8AC3E}">
        <p14:creationId xmlns:p14="http://schemas.microsoft.com/office/powerpoint/2010/main" val="2281743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7EF3A30-8F60-43A6-897B-1FB82A068466}" type="slidenum">
              <a:rPr lang="en-US" altLang="en-US"/>
              <a:pPr/>
              <a:t>‹#›</a:t>
            </a:fld>
            <a:endParaRPr lang="en-US" altLang="en-US"/>
          </a:p>
        </p:txBody>
      </p:sp>
    </p:spTree>
    <p:extLst>
      <p:ext uri="{BB962C8B-B14F-4D97-AF65-F5344CB8AC3E}">
        <p14:creationId xmlns:p14="http://schemas.microsoft.com/office/powerpoint/2010/main" val="1372222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B199EAA-3C95-4611-9D59-C3915631E8FB}" type="slidenum">
              <a:rPr lang="en-US" altLang="en-US"/>
              <a:pPr/>
              <a:t>‹#›</a:t>
            </a:fld>
            <a:endParaRPr lang="en-US" altLang="en-US"/>
          </a:p>
        </p:txBody>
      </p:sp>
    </p:spTree>
    <p:extLst>
      <p:ext uri="{BB962C8B-B14F-4D97-AF65-F5344CB8AC3E}">
        <p14:creationId xmlns:p14="http://schemas.microsoft.com/office/powerpoint/2010/main" val="1024067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5C143FC-3AC3-4AEF-8390-AA7DE3C642AE}" type="slidenum">
              <a:rPr lang="en-US" altLang="en-US"/>
              <a:pPr/>
              <a:t>‹#›</a:t>
            </a:fld>
            <a:endParaRPr lang="en-US" altLang="en-US"/>
          </a:p>
        </p:txBody>
      </p:sp>
    </p:spTree>
    <p:extLst>
      <p:ext uri="{BB962C8B-B14F-4D97-AF65-F5344CB8AC3E}">
        <p14:creationId xmlns:p14="http://schemas.microsoft.com/office/powerpoint/2010/main" val="371280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13F3263-9D38-4220-A862-8AF77802DC19}" type="slidenum">
              <a:rPr lang="en-US" altLang="en-US"/>
              <a:pPr/>
              <a:t>‹#›</a:t>
            </a:fld>
            <a:endParaRPr lang="en-US" altLang="en-US"/>
          </a:p>
        </p:txBody>
      </p:sp>
    </p:spTree>
    <p:extLst>
      <p:ext uri="{BB962C8B-B14F-4D97-AF65-F5344CB8AC3E}">
        <p14:creationId xmlns:p14="http://schemas.microsoft.com/office/powerpoint/2010/main" val="3001144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5759DC00-0B75-493A-847C-02D11D001DE4}" type="slidenum">
              <a:rPr lang="en-US" altLang="en-US"/>
              <a:pPr/>
              <a:t>‹#›</a:t>
            </a:fld>
            <a:endParaRPr lang="en-US" altLang="en-US"/>
          </a:p>
        </p:txBody>
      </p:sp>
    </p:spTree>
    <p:extLst>
      <p:ext uri="{BB962C8B-B14F-4D97-AF65-F5344CB8AC3E}">
        <p14:creationId xmlns:p14="http://schemas.microsoft.com/office/powerpoint/2010/main" val="4267748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67E77278-ED1C-43F7-937E-B04D8AF73427}" type="slidenum">
              <a:rPr lang="en-US" altLang="en-US"/>
              <a:pPr/>
              <a:t>‹#›</a:t>
            </a:fld>
            <a:endParaRPr lang="en-US" altLang="en-US"/>
          </a:p>
        </p:txBody>
      </p:sp>
    </p:spTree>
    <p:extLst>
      <p:ext uri="{BB962C8B-B14F-4D97-AF65-F5344CB8AC3E}">
        <p14:creationId xmlns:p14="http://schemas.microsoft.com/office/powerpoint/2010/main" val="2593152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05544960-AC34-44A9-BCF5-B72D950093A9}" type="slidenum">
              <a:rPr lang="en-US" altLang="en-US"/>
              <a:pPr/>
              <a:t>‹#›</a:t>
            </a:fld>
            <a:endParaRPr lang="en-US" altLang="en-US"/>
          </a:p>
        </p:txBody>
      </p:sp>
    </p:spTree>
    <p:extLst>
      <p:ext uri="{BB962C8B-B14F-4D97-AF65-F5344CB8AC3E}">
        <p14:creationId xmlns:p14="http://schemas.microsoft.com/office/powerpoint/2010/main" val="1111376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40F3D56-874B-49D9-96D3-3AC5971F85F1}" type="slidenum">
              <a:rPr lang="en-US" altLang="en-US"/>
              <a:pPr/>
              <a:t>‹#›</a:t>
            </a:fld>
            <a:endParaRPr lang="en-US" altLang="en-US"/>
          </a:p>
        </p:txBody>
      </p:sp>
    </p:spTree>
    <p:extLst>
      <p:ext uri="{BB962C8B-B14F-4D97-AF65-F5344CB8AC3E}">
        <p14:creationId xmlns:p14="http://schemas.microsoft.com/office/powerpoint/2010/main" val="2844620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C91CFF2-29A5-4EA4-875D-94E53144C668}" type="slidenum">
              <a:rPr lang="en-US" altLang="en-US"/>
              <a:pPr/>
              <a:t>‹#›</a:t>
            </a:fld>
            <a:endParaRPr lang="en-US" altLang="en-US"/>
          </a:p>
        </p:txBody>
      </p:sp>
    </p:spTree>
    <p:extLst>
      <p:ext uri="{BB962C8B-B14F-4D97-AF65-F5344CB8AC3E}">
        <p14:creationId xmlns:p14="http://schemas.microsoft.com/office/powerpoint/2010/main" val="2355440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u="none">
                <a:latin typeface="+mn-lt"/>
              </a:defRPr>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u="none">
                <a:latin typeface="+mn-lt"/>
              </a:defRPr>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u="none">
                <a:latin typeface="+mn-lt"/>
              </a:defRPr>
            </a:lvl1pPr>
          </a:lstStyle>
          <a:p>
            <a:fld id="{21544D47-7BDA-4514-9A21-47AF92E6878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57200" y="274638"/>
            <a:ext cx="8229600" cy="639762"/>
          </a:xfrm>
        </p:spPr>
        <p:txBody>
          <a:bodyPr/>
          <a:lstStyle/>
          <a:p>
            <a:r>
              <a:rPr lang="en-US" altLang="en-US" sz="3200">
                <a:latin typeface="Arial Rounded MT Bold" pitchFamily="34" charset="0"/>
              </a:rPr>
              <a:t>Sin Entered</a:t>
            </a:r>
          </a:p>
        </p:txBody>
      </p:sp>
      <p:sp>
        <p:nvSpPr>
          <p:cNvPr id="2053" name="Rectangle 5"/>
          <p:cNvSpPr>
            <a:spLocks noGrp="1" noChangeArrowheads="1"/>
          </p:cNvSpPr>
          <p:nvPr>
            <p:ph type="body" idx="1"/>
          </p:nvPr>
        </p:nvSpPr>
        <p:spPr>
          <a:xfrm>
            <a:off x="457200" y="1066800"/>
            <a:ext cx="8229600" cy="5059363"/>
          </a:xfrm>
        </p:spPr>
        <p:txBody>
          <a:bodyPr/>
          <a:lstStyle/>
          <a:p>
            <a:pPr>
              <a:lnSpc>
                <a:spcPct val="80000"/>
              </a:lnSpc>
            </a:pPr>
            <a:r>
              <a:rPr lang="en-US" altLang="en-US" sz="2000">
                <a:latin typeface="Tahoma" charset="0"/>
              </a:rPr>
              <a:t>Romans 5:12</a:t>
            </a:r>
          </a:p>
          <a:p>
            <a:pPr marL="465138" lvl="1" indent="-7938">
              <a:lnSpc>
                <a:spcPct val="80000"/>
              </a:lnSpc>
              <a:buFontTx/>
              <a:buNone/>
            </a:pPr>
            <a:r>
              <a:rPr lang="en-US" altLang="en-US" sz="2000">
                <a:latin typeface="Tahoma" charset="0"/>
              </a:rPr>
              <a:t>Through one man (Adam) sin entered into the world.</a:t>
            </a:r>
          </a:p>
          <a:p>
            <a:pPr>
              <a:lnSpc>
                <a:spcPct val="80000"/>
              </a:lnSpc>
            </a:pPr>
            <a:endParaRPr lang="en-US" altLang="en-US" sz="2000">
              <a:latin typeface="Tahoma" charset="0"/>
            </a:endParaRPr>
          </a:p>
          <a:p>
            <a:pPr>
              <a:lnSpc>
                <a:spcPct val="80000"/>
              </a:lnSpc>
            </a:pPr>
            <a:r>
              <a:rPr lang="en-US" altLang="en-US" sz="2000">
                <a:latin typeface="Tahoma" charset="0"/>
              </a:rPr>
              <a:t>Romans 5:19</a:t>
            </a:r>
          </a:p>
          <a:p>
            <a:pPr marL="465138" lvl="1" indent="-7938">
              <a:lnSpc>
                <a:spcPct val="80000"/>
              </a:lnSpc>
              <a:buFontTx/>
              <a:buNone/>
            </a:pPr>
            <a:r>
              <a:rPr lang="en-US" altLang="en-US" sz="2000">
                <a:latin typeface="Tahoma" charset="0"/>
              </a:rPr>
              <a:t>Through the one man's disobedience the many were made sinners.</a:t>
            </a:r>
          </a:p>
          <a:p>
            <a:pPr>
              <a:lnSpc>
                <a:spcPct val="80000"/>
              </a:lnSpc>
            </a:pPr>
            <a:endParaRPr lang="en-US" altLang="en-US" sz="2000">
              <a:latin typeface="Tahoma" charset="0"/>
            </a:endParaRPr>
          </a:p>
          <a:p>
            <a:pPr>
              <a:lnSpc>
                <a:spcPct val="80000"/>
              </a:lnSpc>
            </a:pPr>
            <a:r>
              <a:rPr lang="en-US" altLang="en-US" sz="2000">
                <a:latin typeface="Tahoma" charset="0"/>
              </a:rPr>
              <a:t>Romans 3:23</a:t>
            </a:r>
          </a:p>
          <a:p>
            <a:pPr marL="465138" lvl="1" indent="-7938">
              <a:lnSpc>
                <a:spcPct val="80000"/>
              </a:lnSpc>
              <a:buFontTx/>
              <a:buNone/>
            </a:pPr>
            <a:r>
              <a:rPr lang="en-US" altLang="en-US" sz="2000">
                <a:latin typeface="Tahoma" charset="0"/>
              </a:rPr>
              <a:t>For all have sinned and fall short of the glory of God.</a:t>
            </a:r>
          </a:p>
          <a:p>
            <a:pPr>
              <a:lnSpc>
                <a:spcPct val="80000"/>
              </a:lnSpc>
            </a:pPr>
            <a:endParaRPr lang="en-US" altLang="en-US" sz="2000">
              <a:latin typeface="Tahoma" charset="0"/>
            </a:endParaRPr>
          </a:p>
          <a:p>
            <a:pPr>
              <a:lnSpc>
                <a:spcPct val="80000"/>
              </a:lnSpc>
            </a:pPr>
            <a:r>
              <a:rPr lang="en-US" altLang="en-US" sz="2000">
                <a:latin typeface="Tahoma" charset="0"/>
              </a:rPr>
              <a:t>Luke 16:15</a:t>
            </a:r>
          </a:p>
          <a:p>
            <a:pPr marL="465138" lvl="1" indent="-7938">
              <a:lnSpc>
                <a:spcPct val="80000"/>
              </a:lnSpc>
              <a:buFontTx/>
              <a:buNone/>
            </a:pPr>
            <a:r>
              <a:rPr lang="en-US" altLang="en-US" sz="2000">
                <a:latin typeface="Tahoma" charset="0"/>
              </a:rPr>
              <a:t>You are those who justify themselves in the sight of men.</a:t>
            </a:r>
          </a:p>
          <a:p>
            <a:pPr>
              <a:lnSpc>
                <a:spcPct val="80000"/>
              </a:lnSpc>
            </a:pPr>
            <a:endParaRPr lang="en-US" altLang="en-US" sz="2000">
              <a:latin typeface="Tahoma" charset="0"/>
            </a:endParaRPr>
          </a:p>
          <a:p>
            <a:pPr>
              <a:lnSpc>
                <a:spcPct val="80000"/>
              </a:lnSpc>
            </a:pPr>
            <a:r>
              <a:rPr lang="en-US" altLang="en-US" sz="2000">
                <a:latin typeface="Tahoma" charset="0"/>
              </a:rPr>
              <a:t>Romans 10:3</a:t>
            </a:r>
          </a:p>
          <a:p>
            <a:pPr marL="465138" lvl="1" indent="-7938">
              <a:lnSpc>
                <a:spcPct val="80000"/>
              </a:lnSpc>
              <a:buFontTx/>
              <a:buNone/>
            </a:pPr>
            <a:r>
              <a:rPr lang="en-US" altLang="en-US" sz="2000">
                <a:latin typeface="Tahoma" charset="0"/>
              </a:rPr>
              <a:t>For not knowing about God's righteousness, and seeking to establish their own, they did not subject themselves to the righteousness of God.</a:t>
            </a:r>
          </a:p>
          <a:p>
            <a:pPr>
              <a:lnSpc>
                <a:spcPct val="80000"/>
              </a:lnSpc>
              <a:buFontTx/>
              <a:buNone/>
            </a:pPr>
            <a:endParaRPr lang="en-US" altLang="en-US" sz="2000">
              <a:latin typeface="Tahoma" charset="0"/>
            </a:endParaRPr>
          </a:p>
        </p:txBody>
      </p:sp>
    </p:spTree>
  </p:cSld>
  <p:clrMapOvr>
    <a:masterClrMapping/>
  </p:clrMapOvr>
  <p:transition spd="med" advClick="0" advTm="9000">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a:xfrm>
            <a:off x="457200" y="274638"/>
            <a:ext cx="8229600" cy="944562"/>
          </a:xfrm>
        </p:spPr>
        <p:txBody>
          <a:bodyPr/>
          <a:lstStyle/>
          <a:p>
            <a:pPr algn="l"/>
            <a:r>
              <a:rPr lang="en-US" altLang="en-US" sz="3200">
                <a:latin typeface="Arial Black" pitchFamily="34" charset="0"/>
              </a:rPr>
              <a:t>        To Call                Who Hears</a:t>
            </a:r>
          </a:p>
        </p:txBody>
      </p:sp>
      <p:sp>
        <p:nvSpPr>
          <p:cNvPr id="19461" name="Rectangle 5"/>
          <p:cNvSpPr>
            <a:spLocks noGrp="1" noChangeArrowheads="1"/>
          </p:cNvSpPr>
          <p:nvPr>
            <p:ph type="body" sz="half" idx="1"/>
          </p:nvPr>
        </p:nvSpPr>
        <p:spPr>
          <a:xfrm>
            <a:off x="457200" y="1371600"/>
            <a:ext cx="4038600" cy="4754563"/>
          </a:xfrm>
        </p:spPr>
        <p:txBody>
          <a:bodyPr/>
          <a:lstStyle/>
          <a:p>
            <a:pPr>
              <a:buFontTx/>
              <a:buNone/>
            </a:pPr>
            <a:r>
              <a:rPr lang="en-US" altLang="en-US" u="sng">
                <a:latin typeface="Tahoma" charset="0"/>
              </a:rPr>
              <a:t>Matthew 9:13</a:t>
            </a:r>
          </a:p>
          <a:p>
            <a:pPr>
              <a:buFontTx/>
              <a:buNone/>
            </a:pPr>
            <a:r>
              <a:rPr lang="en-US" altLang="en-US" b="1" i="1">
                <a:latin typeface="Tahoma" charset="0"/>
              </a:rPr>
              <a:t>	I desire compassion, and not sacrifice, for I did not come to call the righteous, but sinners.</a:t>
            </a:r>
          </a:p>
        </p:txBody>
      </p:sp>
      <p:sp>
        <p:nvSpPr>
          <p:cNvPr id="19462" name="Rectangle 6"/>
          <p:cNvSpPr>
            <a:spLocks noGrp="1" noChangeArrowheads="1"/>
          </p:cNvSpPr>
          <p:nvPr>
            <p:ph type="body" sz="half" idx="2"/>
          </p:nvPr>
        </p:nvSpPr>
        <p:spPr>
          <a:xfrm>
            <a:off x="4648200" y="1371600"/>
            <a:ext cx="4038600" cy="4754563"/>
          </a:xfrm>
        </p:spPr>
        <p:txBody>
          <a:bodyPr/>
          <a:lstStyle/>
          <a:p>
            <a:pPr>
              <a:buFontTx/>
              <a:buNone/>
            </a:pPr>
            <a:r>
              <a:rPr lang="en-US" altLang="en-US" u="sng">
                <a:latin typeface="Tahoma" charset="0"/>
              </a:rPr>
              <a:t>John 5:24</a:t>
            </a:r>
          </a:p>
          <a:p>
            <a:pPr>
              <a:buFontTx/>
              <a:buNone/>
            </a:pPr>
            <a:r>
              <a:rPr lang="en-US" altLang="en-US" sz="2400" b="1" i="1">
                <a:latin typeface="Tahoma" charset="0"/>
              </a:rPr>
              <a:t>	</a:t>
            </a:r>
          </a:p>
          <a:p>
            <a:pPr>
              <a:buFontTx/>
              <a:buNone/>
            </a:pPr>
            <a:r>
              <a:rPr lang="en-US" altLang="en-US" sz="2400" b="1" i="1">
                <a:latin typeface="Tahoma" charset="0"/>
              </a:rPr>
              <a:t>	Truly, truly, I say to you, he who hears my word, and believes him who sent me, has eternal life, and does not come into judgment, but has passed out of death into life.</a:t>
            </a:r>
          </a:p>
        </p:txBody>
      </p:sp>
    </p:spTree>
  </p:cSld>
  <p:clrMapOvr>
    <a:masterClrMapping/>
  </p:clrMapOvr>
  <p:transition spd="med" advClick="0" advTm="7000">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1508" name="Rectangle 4"/>
          <p:cNvSpPr>
            <a:spLocks noGrp="1" noChangeArrowheads="1"/>
          </p:cNvSpPr>
          <p:nvPr>
            <p:ph type="title"/>
          </p:nvPr>
        </p:nvSpPr>
        <p:spPr>
          <a:xfrm>
            <a:off x="457200" y="274638"/>
            <a:ext cx="8229600" cy="868362"/>
          </a:xfrm>
        </p:spPr>
        <p:txBody>
          <a:bodyPr/>
          <a:lstStyle/>
          <a:p>
            <a:pPr algn="l"/>
            <a:r>
              <a:rPr lang="en-US" altLang="en-US" sz="3200">
                <a:latin typeface="Arial Black" pitchFamily="34" charset="0"/>
              </a:rPr>
              <a:t>       By Faith                By Action</a:t>
            </a:r>
          </a:p>
        </p:txBody>
      </p:sp>
      <p:sp>
        <p:nvSpPr>
          <p:cNvPr id="21509" name="Rectangle 5"/>
          <p:cNvSpPr>
            <a:spLocks noGrp="1" noChangeArrowheads="1"/>
          </p:cNvSpPr>
          <p:nvPr>
            <p:ph type="body" sz="half" idx="1"/>
          </p:nvPr>
        </p:nvSpPr>
        <p:spPr>
          <a:xfrm>
            <a:off x="457200" y="1295400"/>
            <a:ext cx="4038600" cy="4830763"/>
          </a:xfrm>
        </p:spPr>
        <p:txBody>
          <a:bodyPr/>
          <a:lstStyle/>
          <a:p>
            <a:pPr>
              <a:buFontTx/>
              <a:buNone/>
            </a:pPr>
            <a:r>
              <a:rPr lang="en-US" altLang="en-US" u="sng">
                <a:latin typeface="Tahoma" charset="0"/>
              </a:rPr>
              <a:t>Matthew 16:17</a:t>
            </a:r>
          </a:p>
          <a:p>
            <a:pPr>
              <a:buFontTx/>
              <a:buNone/>
            </a:pPr>
            <a:r>
              <a:rPr lang="en-US" altLang="en-US" b="1" i="1">
                <a:latin typeface="Tahoma" charset="0"/>
              </a:rPr>
              <a:t>	And Jesus answered and said to him, “Blessed are you, Simon Barjona, because flesh and blood did not reveal this to you, but my father who is in heaven.”</a:t>
            </a:r>
          </a:p>
        </p:txBody>
      </p:sp>
      <p:sp>
        <p:nvSpPr>
          <p:cNvPr id="21510" name="Rectangle 6"/>
          <p:cNvSpPr>
            <a:spLocks noGrp="1" noChangeArrowheads="1"/>
          </p:cNvSpPr>
          <p:nvPr>
            <p:ph type="body" sz="half" idx="2"/>
          </p:nvPr>
        </p:nvSpPr>
        <p:spPr>
          <a:xfrm>
            <a:off x="4648200" y="1295400"/>
            <a:ext cx="4038600" cy="4830763"/>
          </a:xfrm>
        </p:spPr>
        <p:txBody>
          <a:bodyPr/>
          <a:lstStyle/>
          <a:p>
            <a:pPr>
              <a:buFontTx/>
              <a:buNone/>
            </a:pPr>
            <a:r>
              <a:rPr lang="en-US" altLang="en-US" u="sng">
                <a:latin typeface="Tahoma" charset="0"/>
              </a:rPr>
              <a:t>Matthew 7:26</a:t>
            </a:r>
          </a:p>
          <a:p>
            <a:pPr>
              <a:buFontTx/>
              <a:buNone/>
            </a:pPr>
            <a:r>
              <a:rPr lang="en-US" altLang="en-US" b="1" i="1">
                <a:latin typeface="Tahoma" charset="0"/>
              </a:rPr>
              <a:t>	And everyone who hears these words of mine, and does not act upon them, will be like a foolish man, who built his house upon the sand.</a:t>
            </a:r>
          </a:p>
        </p:txBody>
      </p:sp>
    </p:spTree>
  </p:cSld>
  <p:clrMapOvr>
    <a:masterClrMapping/>
  </p:clrMapOvr>
  <p:transition spd="med" advClick="0" advTm="7000">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3556" name="Rectangle 4"/>
          <p:cNvSpPr>
            <a:spLocks noGrp="1" noChangeArrowheads="1"/>
          </p:cNvSpPr>
          <p:nvPr>
            <p:ph type="title"/>
          </p:nvPr>
        </p:nvSpPr>
        <p:spPr>
          <a:xfrm>
            <a:off x="457200" y="274638"/>
            <a:ext cx="8229600" cy="715962"/>
          </a:xfrm>
        </p:spPr>
        <p:txBody>
          <a:bodyPr/>
          <a:lstStyle/>
          <a:p>
            <a:pPr algn="l"/>
            <a:r>
              <a:rPr lang="en-US" altLang="en-US" sz="3200">
                <a:latin typeface="Arial Black" pitchFamily="34" charset="0"/>
              </a:rPr>
              <a:t>      Open Door		   Enter In</a:t>
            </a:r>
          </a:p>
        </p:txBody>
      </p:sp>
      <p:sp>
        <p:nvSpPr>
          <p:cNvPr id="23557" name="Rectangle 5"/>
          <p:cNvSpPr>
            <a:spLocks noGrp="1" noChangeArrowheads="1"/>
          </p:cNvSpPr>
          <p:nvPr>
            <p:ph type="body" sz="half" idx="1"/>
          </p:nvPr>
        </p:nvSpPr>
        <p:spPr>
          <a:xfrm>
            <a:off x="457200" y="1295400"/>
            <a:ext cx="4038600" cy="4830763"/>
          </a:xfrm>
        </p:spPr>
        <p:txBody>
          <a:bodyPr/>
          <a:lstStyle/>
          <a:p>
            <a:pPr>
              <a:buFontTx/>
              <a:buNone/>
            </a:pPr>
            <a:r>
              <a:rPr lang="en-US" altLang="en-US" u="sng">
                <a:latin typeface="Tahoma" charset="0"/>
              </a:rPr>
              <a:t>Revelation 3:20</a:t>
            </a:r>
          </a:p>
          <a:p>
            <a:pPr>
              <a:buFontTx/>
              <a:buNone/>
            </a:pPr>
            <a:r>
              <a:rPr lang="en-US" altLang="en-US" b="1" i="1">
                <a:latin typeface="Tahoma" charset="0"/>
              </a:rPr>
              <a:t>	Behold, I stand at the door and knock; if anyone hears my voice and opens the door, I will come in to him, and will dine with him, and he with me.</a:t>
            </a:r>
          </a:p>
        </p:txBody>
      </p:sp>
      <p:sp>
        <p:nvSpPr>
          <p:cNvPr id="23558" name="Rectangle 6"/>
          <p:cNvSpPr>
            <a:spLocks noGrp="1" noChangeArrowheads="1"/>
          </p:cNvSpPr>
          <p:nvPr>
            <p:ph type="body" sz="half" idx="2"/>
          </p:nvPr>
        </p:nvSpPr>
        <p:spPr>
          <a:xfrm>
            <a:off x="4648200" y="1295400"/>
            <a:ext cx="4038600" cy="4830763"/>
          </a:xfrm>
        </p:spPr>
        <p:txBody>
          <a:bodyPr/>
          <a:lstStyle/>
          <a:p>
            <a:pPr>
              <a:buFontTx/>
              <a:buNone/>
            </a:pPr>
            <a:r>
              <a:rPr lang="en-US" altLang="en-US" u="sng">
                <a:latin typeface="Tahoma" charset="0"/>
              </a:rPr>
              <a:t>John 10:9</a:t>
            </a:r>
          </a:p>
          <a:p>
            <a:pPr>
              <a:buFontTx/>
              <a:buNone/>
            </a:pPr>
            <a:r>
              <a:rPr lang="en-US" altLang="en-US" b="1" i="1">
                <a:latin typeface="Tahoma" charset="0"/>
              </a:rPr>
              <a:t>	I am the door, if anyone enters through me, he shall be saved, and shall go in and out, and find pasture.</a:t>
            </a:r>
          </a:p>
        </p:txBody>
      </p:sp>
    </p:spTree>
  </p:cSld>
  <p:clrMapOvr>
    <a:masterClrMapping/>
  </p:clrMapOvr>
  <p:transition spd="med" advClick="0" advTm="7000">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a:xfrm>
            <a:off x="457200" y="274638"/>
            <a:ext cx="8229600" cy="792162"/>
          </a:xfrm>
        </p:spPr>
        <p:txBody>
          <a:bodyPr/>
          <a:lstStyle/>
          <a:p>
            <a:pPr algn="l"/>
            <a:r>
              <a:rPr lang="en-US" altLang="en-US" sz="3200">
                <a:latin typeface="Arial Black" pitchFamily="34" charset="0"/>
              </a:rPr>
              <a:t>        Receive		   Believe</a:t>
            </a:r>
          </a:p>
        </p:txBody>
      </p:sp>
      <p:sp>
        <p:nvSpPr>
          <p:cNvPr id="25605" name="Rectangle 5"/>
          <p:cNvSpPr>
            <a:spLocks noGrp="1" noChangeArrowheads="1"/>
          </p:cNvSpPr>
          <p:nvPr>
            <p:ph type="body" sz="half" idx="1"/>
          </p:nvPr>
        </p:nvSpPr>
        <p:spPr>
          <a:xfrm>
            <a:off x="457200" y="1371600"/>
            <a:ext cx="4038600" cy="4754563"/>
          </a:xfrm>
        </p:spPr>
        <p:txBody>
          <a:bodyPr/>
          <a:lstStyle/>
          <a:p>
            <a:pPr>
              <a:buFontTx/>
              <a:buNone/>
            </a:pPr>
            <a:r>
              <a:rPr lang="en-US" altLang="en-US" u="sng">
                <a:latin typeface="Tahoma" charset="0"/>
              </a:rPr>
              <a:t>John 1:12</a:t>
            </a:r>
          </a:p>
          <a:p>
            <a:pPr>
              <a:buFontTx/>
              <a:buNone/>
            </a:pPr>
            <a:r>
              <a:rPr lang="en-US" altLang="en-US" b="1" i="1">
                <a:latin typeface="Tahoma" charset="0"/>
              </a:rPr>
              <a:t>	But as many as received him, to them he gave the right to become children of God, even to those who believe in his name.</a:t>
            </a:r>
          </a:p>
        </p:txBody>
      </p:sp>
      <p:sp>
        <p:nvSpPr>
          <p:cNvPr id="25606" name="Rectangle 6"/>
          <p:cNvSpPr>
            <a:spLocks noGrp="1" noChangeArrowheads="1"/>
          </p:cNvSpPr>
          <p:nvPr>
            <p:ph type="body" sz="half" idx="2"/>
          </p:nvPr>
        </p:nvSpPr>
        <p:spPr>
          <a:xfrm>
            <a:off x="4648200" y="1371600"/>
            <a:ext cx="4038600" cy="4754563"/>
          </a:xfrm>
        </p:spPr>
        <p:txBody>
          <a:bodyPr/>
          <a:lstStyle/>
          <a:p>
            <a:pPr>
              <a:buFontTx/>
              <a:buNone/>
            </a:pPr>
            <a:r>
              <a:rPr lang="en-US" altLang="en-US" u="sng">
                <a:latin typeface="Tahoma" charset="0"/>
              </a:rPr>
              <a:t>Mark 9:23</a:t>
            </a:r>
          </a:p>
          <a:p>
            <a:pPr>
              <a:buFontTx/>
              <a:buNone/>
            </a:pPr>
            <a:r>
              <a:rPr lang="en-US" altLang="en-US" b="1" i="1">
                <a:latin typeface="Tahoma" charset="0"/>
              </a:rPr>
              <a:t>	And Jesus said to him, “If you can, all things are possible to him who believes.”</a:t>
            </a:r>
          </a:p>
        </p:txBody>
      </p:sp>
    </p:spTree>
  </p:cSld>
  <p:clrMapOvr>
    <a:masterClrMapping/>
  </p:clrMapOvr>
  <p:transition spd="med" advClick="0" advTm="7000">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457200" y="274638"/>
            <a:ext cx="8229600" cy="792162"/>
          </a:xfrm>
        </p:spPr>
        <p:txBody>
          <a:bodyPr/>
          <a:lstStyle/>
          <a:p>
            <a:pPr algn="l"/>
            <a:r>
              <a:rPr lang="en-US" altLang="en-US" sz="3200">
                <a:latin typeface="Arial Black" pitchFamily="34" charset="0"/>
              </a:rPr>
              <a:t>	 Confess		     Speak</a:t>
            </a:r>
          </a:p>
        </p:txBody>
      </p:sp>
      <p:sp>
        <p:nvSpPr>
          <p:cNvPr id="27653" name="Rectangle 5"/>
          <p:cNvSpPr>
            <a:spLocks noGrp="1" noChangeArrowheads="1"/>
          </p:cNvSpPr>
          <p:nvPr>
            <p:ph type="body" sz="half" idx="1"/>
          </p:nvPr>
        </p:nvSpPr>
        <p:spPr>
          <a:xfrm>
            <a:off x="457200" y="1219200"/>
            <a:ext cx="4038600" cy="4906963"/>
          </a:xfrm>
        </p:spPr>
        <p:txBody>
          <a:bodyPr/>
          <a:lstStyle/>
          <a:p>
            <a:pPr>
              <a:buFontTx/>
              <a:buNone/>
            </a:pPr>
            <a:r>
              <a:rPr lang="en-US" altLang="en-US" u="sng">
                <a:latin typeface="Tahoma" charset="0"/>
              </a:rPr>
              <a:t>Romans 10:9</a:t>
            </a:r>
          </a:p>
          <a:p>
            <a:pPr>
              <a:buFontTx/>
              <a:buNone/>
            </a:pPr>
            <a:r>
              <a:rPr lang="en-US" altLang="en-US" b="1" i="1">
                <a:latin typeface="Tahoma" charset="0"/>
              </a:rPr>
              <a:t>	If you confess with your mouth Jesus as Lord, and believe in your heart that God raised him from the dead, you shall be saved.</a:t>
            </a:r>
          </a:p>
        </p:txBody>
      </p:sp>
      <p:sp>
        <p:nvSpPr>
          <p:cNvPr id="27654" name="Rectangle 6"/>
          <p:cNvSpPr>
            <a:spLocks noGrp="1" noChangeArrowheads="1"/>
          </p:cNvSpPr>
          <p:nvPr>
            <p:ph type="body" sz="half" idx="2"/>
          </p:nvPr>
        </p:nvSpPr>
        <p:spPr>
          <a:xfrm>
            <a:off x="4648200" y="1219200"/>
            <a:ext cx="4038600" cy="5257800"/>
          </a:xfrm>
        </p:spPr>
        <p:txBody>
          <a:bodyPr/>
          <a:lstStyle/>
          <a:p>
            <a:pPr>
              <a:buFontTx/>
              <a:buNone/>
            </a:pPr>
            <a:r>
              <a:rPr lang="en-US" altLang="en-US" u="sng"/>
              <a:t>Matthew 12:34</a:t>
            </a:r>
          </a:p>
          <a:p>
            <a:pPr>
              <a:buFontTx/>
              <a:buNone/>
            </a:pPr>
            <a:r>
              <a:rPr lang="en-US" altLang="en-US" b="1" i="1">
                <a:latin typeface="Tahoma" charset="0"/>
              </a:rPr>
              <a:t>	For the mouth speaks out of that which fills the heart.</a:t>
            </a:r>
          </a:p>
          <a:p>
            <a:pPr>
              <a:buFontTx/>
              <a:buNone/>
            </a:pPr>
            <a:r>
              <a:rPr lang="en-US" altLang="en-US" u="sng">
                <a:latin typeface="Tahoma" charset="0"/>
              </a:rPr>
              <a:t>1 John 4:15</a:t>
            </a:r>
          </a:p>
          <a:p>
            <a:pPr>
              <a:buFontTx/>
              <a:buNone/>
            </a:pPr>
            <a:r>
              <a:rPr lang="en-US" altLang="en-US" b="1" i="1">
                <a:latin typeface="Tahoma" charset="0"/>
              </a:rPr>
              <a:t>	Whoever confesses that Jesus is the Son of God, God abides in him and he in God.</a:t>
            </a:r>
          </a:p>
        </p:txBody>
      </p:sp>
    </p:spTree>
  </p:cSld>
  <p:clrMapOvr>
    <a:masterClrMapping/>
  </p:clrMapOvr>
  <p:transition spd="med" advClick="0" advTm="8000">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9700" name="Rectangle 4"/>
          <p:cNvSpPr>
            <a:spLocks noGrp="1" noChangeArrowheads="1"/>
          </p:cNvSpPr>
          <p:nvPr>
            <p:ph type="title"/>
          </p:nvPr>
        </p:nvSpPr>
        <p:spPr>
          <a:xfrm>
            <a:off x="457200" y="274638"/>
            <a:ext cx="8229600" cy="868362"/>
          </a:xfrm>
        </p:spPr>
        <p:txBody>
          <a:bodyPr/>
          <a:lstStyle/>
          <a:p>
            <a:pPr algn="l"/>
            <a:r>
              <a:rPr lang="en-US" altLang="en-US" sz="3200">
                <a:latin typeface="Arial Black" pitchFamily="34" charset="0"/>
              </a:rPr>
              <a:t>	By Grace		   Be Saved</a:t>
            </a:r>
          </a:p>
        </p:txBody>
      </p:sp>
      <p:sp>
        <p:nvSpPr>
          <p:cNvPr id="29701" name="Rectangle 5"/>
          <p:cNvSpPr>
            <a:spLocks noGrp="1" noChangeArrowheads="1"/>
          </p:cNvSpPr>
          <p:nvPr>
            <p:ph type="body" sz="half" idx="1"/>
          </p:nvPr>
        </p:nvSpPr>
        <p:spPr>
          <a:xfrm>
            <a:off x="457200" y="1295400"/>
            <a:ext cx="4038600" cy="4830763"/>
          </a:xfrm>
        </p:spPr>
        <p:txBody>
          <a:bodyPr/>
          <a:lstStyle/>
          <a:p>
            <a:pPr>
              <a:buFontTx/>
              <a:buNone/>
            </a:pPr>
            <a:r>
              <a:rPr lang="en-US" altLang="en-US" u="sng">
                <a:latin typeface="Tahoma" charset="0"/>
              </a:rPr>
              <a:t>Ephesians 2:8</a:t>
            </a:r>
          </a:p>
          <a:p>
            <a:pPr>
              <a:buFontTx/>
              <a:buNone/>
            </a:pPr>
            <a:r>
              <a:rPr lang="en-US" altLang="en-US" b="1" i="1">
                <a:latin typeface="Tahoma" charset="0"/>
              </a:rPr>
              <a:t>	For by grace you have been saved through faith, and that not of your-selves, it is the gift of God.</a:t>
            </a:r>
          </a:p>
        </p:txBody>
      </p:sp>
      <p:sp>
        <p:nvSpPr>
          <p:cNvPr id="29702" name="Rectangle 6"/>
          <p:cNvSpPr>
            <a:spLocks noGrp="1" noChangeArrowheads="1"/>
          </p:cNvSpPr>
          <p:nvPr>
            <p:ph type="body" sz="half" idx="2"/>
          </p:nvPr>
        </p:nvSpPr>
        <p:spPr>
          <a:xfrm>
            <a:off x="4648200" y="1295400"/>
            <a:ext cx="4038600" cy="4800600"/>
          </a:xfrm>
        </p:spPr>
        <p:txBody>
          <a:bodyPr/>
          <a:lstStyle/>
          <a:p>
            <a:pPr>
              <a:buFontTx/>
              <a:buNone/>
            </a:pPr>
            <a:r>
              <a:rPr lang="en-US" altLang="en-US" u="sng">
                <a:latin typeface="Tahoma" charset="0"/>
              </a:rPr>
              <a:t>Matthew 19:25-26</a:t>
            </a:r>
          </a:p>
          <a:p>
            <a:pPr>
              <a:buFontTx/>
              <a:buNone/>
            </a:pPr>
            <a:r>
              <a:rPr lang="en-US" altLang="en-US" b="1" i="1">
                <a:latin typeface="Tahoma" charset="0"/>
              </a:rPr>
              <a:t>	The disciples . . . were astonished and said, “Then who can be saved?  And Jesus said to them, “With men this is impossible, but with God all things are possible.</a:t>
            </a:r>
          </a:p>
        </p:txBody>
      </p:sp>
    </p:spTree>
  </p:cSld>
  <p:clrMapOvr>
    <a:masterClrMapping/>
  </p:clrMapOvr>
  <p:transition spd="med" advClick="0" advTm="7000">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a:xfrm>
            <a:off x="457200" y="274638"/>
            <a:ext cx="8229600" cy="868362"/>
          </a:xfrm>
        </p:spPr>
        <p:txBody>
          <a:bodyPr/>
          <a:lstStyle/>
          <a:p>
            <a:r>
              <a:rPr lang="en-US" altLang="en-US" sz="3200">
                <a:latin typeface="Arial Black" pitchFamily="34" charset="0"/>
              </a:rPr>
              <a:t>Accomplished and Confessed</a:t>
            </a:r>
          </a:p>
        </p:txBody>
      </p:sp>
      <p:sp>
        <p:nvSpPr>
          <p:cNvPr id="31749" name="Rectangle 5"/>
          <p:cNvSpPr>
            <a:spLocks noGrp="1" noChangeArrowheads="1"/>
          </p:cNvSpPr>
          <p:nvPr>
            <p:ph type="body" sz="half" idx="1"/>
          </p:nvPr>
        </p:nvSpPr>
        <p:spPr/>
        <p:txBody>
          <a:bodyPr/>
          <a:lstStyle/>
          <a:p>
            <a:pPr>
              <a:buFontTx/>
              <a:buNone/>
            </a:pPr>
            <a:r>
              <a:rPr lang="en-US" altLang="en-US" u="sng">
                <a:latin typeface="Tahoma" charset="0"/>
              </a:rPr>
              <a:t>Matthew 8:13</a:t>
            </a:r>
          </a:p>
          <a:p>
            <a:pPr>
              <a:buFontTx/>
              <a:buNone/>
            </a:pPr>
            <a:r>
              <a:rPr lang="en-US" altLang="en-US" b="1" i="1">
                <a:latin typeface="Tahoma" charset="0"/>
              </a:rPr>
              <a:t>	And Jesus said to the centurion, “Go your way; let it be done to you as you have believed.”</a:t>
            </a:r>
          </a:p>
        </p:txBody>
      </p:sp>
      <p:sp>
        <p:nvSpPr>
          <p:cNvPr id="31750" name="Rectangle 6"/>
          <p:cNvSpPr>
            <a:spLocks noGrp="1" noChangeArrowheads="1"/>
          </p:cNvSpPr>
          <p:nvPr>
            <p:ph type="body" sz="half" idx="2"/>
          </p:nvPr>
        </p:nvSpPr>
        <p:spPr/>
        <p:txBody>
          <a:bodyPr/>
          <a:lstStyle/>
          <a:p>
            <a:pPr>
              <a:buFontTx/>
              <a:buNone/>
            </a:pPr>
            <a:r>
              <a:rPr lang="en-US" altLang="en-US" u="sng">
                <a:latin typeface="Tahoma" charset="0"/>
              </a:rPr>
              <a:t>Matthew 10:32</a:t>
            </a:r>
          </a:p>
          <a:p>
            <a:pPr>
              <a:buFontTx/>
              <a:buNone/>
            </a:pPr>
            <a:r>
              <a:rPr lang="en-US" altLang="en-US" b="1" i="1">
                <a:latin typeface="Tahoma" charset="0"/>
              </a:rPr>
              <a:t>	Everyone therefore who shall confess me before men, I will confess him before my father who is in heaven.</a:t>
            </a:r>
          </a:p>
        </p:txBody>
      </p:sp>
    </p:spTree>
  </p:cSld>
  <p:clrMapOvr>
    <a:masterClrMapping/>
  </p:clrMapOvr>
  <p:transition spd="med" advClick="0" advTm="7000">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9" name="Rectangle 7"/>
          <p:cNvSpPr>
            <a:spLocks noGrp="1" noChangeArrowheads="1"/>
          </p:cNvSpPr>
          <p:nvPr>
            <p:ph type="title"/>
          </p:nvPr>
        </p:nvSpPr>
        <p:spPr>
          <a:xfrm>
            <a:off x="457200" y="274638"/>
            <a:ext cx="8229600" cy="944562"/>
          </a:xfrm>
        </p:spPr>
        <p:txBody>
          <a:bodyPr/>
          <a:lstStyle/>
          <a:p>
            <a:r>
              <a:rPr lang="en-US" altLang="en-US" sz="3600">
                <a:latin typeface="Arial Black" pitchFamily="34" charset="0"/>
              </a:rPr>
              <a:t>Protected by God</a:t>
            </a:r>
          </a:p>
        </p:txBody>
      </p:sp>
      <p:sp>
        <p:nvSpPr>
          <p:cNvPr id="33800" name="Rectangle 8"/>
          <p:cNvSpPr>
            <a:spLocks noGrp="1" noChangeArrowheads="1"/>
          </p:cNvSpPr>
          <p:nvPr>
            <p:ph type="body" idx="1"/>
          </p:nvPr>
        </p:nvSpPr>
        <p:spPr>
          <a:xfrm>
            <a:off x="457200" y="1295400"/>
            <a:ext cx="8229600" cy="4830763"/>
          </a:xfrm>
        </p:spPr>
        <p:txBody>
          <a:bodyPr/>
          <a:lstStyle/>
          <a:p>
            <a:pPr>
              <a:buFontTx/>
              <a:buNone/>
            </a:pPr>
            <a:r>
              <a:rPr lang="en-US" altLang="en-US" u="sng">
                <a:latin typeface="Verdana" pitchFamily="34" charset="0"/>
              </a:rPr>
              <a:t>John 10:28</a:t>
            </a:r>
          </a:p>
          <a:p>
            <a:pPr>
              <a:buFontTx/>
              <a:buNone/>
            </a:pPr>
            <a:endParaRPr lang="en-US" altLang="en-US" b="1" i="1">
              <a:latin typeface="Verdana" pitchFamily="34" charset="0"/>
            </a:endParaRPr>
          </a:p>
          <a:p>
            <a:pPr>
              <a:buFontTx/>
              <a:buNone/>
            </a:pPr>
            <a:r>
              <a:rPr lang="en-US" altLang="en-US" b="1" i="1">
                <a:latin typeface="Verdana" pitchFamily="34" charset="0"/>
              </a:rPr>
              <a:t>	And I give eternal life to them, and they shall never perish; and no one will snatch them out of my hand.</a:t>
            </a:r>
          </a:p>
        </p:txBody>
      </p:sp>
    </p:spTree>
  </p:cSld>
  <p:clrMapOvr>
    <a:masterClrMapping/>
  </p:clrMapOvr>
  <p:transition spd="slow" advClick="0" advTm="7000">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715962"/>
          </a:xfrm>
        </p:spPr>
        <p:txBody>
          <a:bodyPr/>
          <a:lstStyle/>
          <a:p>
            <a:r>
              <a:rPr lang="en-US" altLang="en-US" sz="4000">
                <a:latin typeface="Arial Rounded MT Bold" pitchFamily="34" charset="0"/>
              </a:rPr>
              <a:t>Sin causes Death</a:t>
            </a:r>
          </a:p>
        </p:txBody>
      </p:sp>
      <p:sp>
        <p:nvSpPr>
          <p:cNvPr id="4099" name="Rectangle 3"/>
          <p:cNvSpPr>
            <a:spLocks noGrp="1" noChangeArrowheads="1"/>
          </p:cNvSpPr>
          <p:nvPr>
            <p:ph type="body" idx="1"/>
          </p:nvPr>
        </p:nvSpPr>
        <p:spPr>
          <a:xfrm>
            <a:off x="457200" y="1143000"/>
            <a:ext cx="8229600" cy="5334000"/>
          </a:xfrm>
        </p:spPr>
        <p:txBody>
          <a:bodyPr/>
          <a:lstStyle/>
          <a:p>
            <a:pPr>
              <a:lnSpc>
                <a:spcPct val="90000"/>
              </a:lnSpc>
            </a:pPr>
            <a:r>
              <a:rPr lang="en-US" altLang="en-US" sz="2800">
                <a:latin typeface="Verdana" pitchFamily="34" charset="0"/>
              </a:rPr>
              <a:t>Romans 6:23</a:t>
            </a:r>
          </a:p>
          <a:p>
            <a:pPr marL="468313" lvl="1" indent="-11113">
              <a:lnSpc>
                <a:spcPct val="90000"/>
              </a:lnSpc>
              <a:buFontTx/>
              <a:buNone/>
            </a:pPr>
            <a:r>
              <a:rPr lang="en-US" altLang="en-US">
                <a:latin typeface="Verdana" pitchFamily="34" charset="0"/>
              </a:rPr>
              <a:t>For the wages of sin is death.</a:t>
            </a:r>
          </a:p>
          <a:p>
            <a:pPr>
              <a:lnSpc>
                <a:spcPct val="90000"/>
              </a:lnSpc>
            </a:pPr>
            <a:endParaRPr lang="en-US" altLang="en-US" sz="2800">
              <a:latin typeface="Verdana" pitchFamily="34" charset="0"/>
            </a:endParaRPr>
          </a:p>
          <a:p>
            <a:pPr>
              <a:lnSpc>
                <a:spcPct val="90000"/>
              </a:lnSpc>
            </a:pPr>
            <a:r>
              <a:rPr lang="en-US" altLang="en-US" sz="2800">
                <a:latin typeface="Verdana" pitchFamily="34" charset="0"/>
              </a:rPr>
              <a:t>Romans 5:12</a:t>
            </a:r>
          </a:p>
          <a:p>
            <a:pPr marL="468313" lvl="1" indent="-11113">
              <a:lnSpc>
                <a:spcPct val="90000"/>
              </a:lnSpc>
              <a:buFontTx/>
              <a:buNone/>
            </a:pPr>
            <a:r>
              <a:rPr lang="en-US" altLang="en-US">
                <a:latin typeface="Verdana" pitchFamily="34" charset="0"/>
              </a:rPr>
              <a:t>So death spread to all men, because all sinned.</a:t>
            </a:r>
          </a:p>
          <a:p>
            <a:pPr>
              <a:lnSpc>
                <a:spcPct val="90000"/>
              </a:lnSpc>
            </a:pPr>
            <a:endParaRPr lang="en-US" altLang="en-US" sz="2800">
              <a:latin typeface="Verdana" pitchFamily="34" charset="0"/>
            </a:endParaRPr>
          </a:p>
          <a:p>
            <a:pPr>
              <a:lnSpc>
                <a:spcPct val="90000"/>
              </a:lnSpc>
            </a:pPr>
            <a:r>
              <a:rPr lang="en-US" altLang="en-US" sz="2800">
                <a:latin typeface="Verdana" pitchFamily="34" charset="0"/>
              </a:rPr>
              <a:t>Romans 5:15</a:t>
            </a:r>
          </a:p>
          <a:p>
            <a:pPr marL="468313" lvl="1" indent="-11113">
              <a:lnSpc>
                <a:spcPct val="90000"/>
              </a:lnSpc>
              <a:buFontTx/>
              <a:buNone/>
            </a:pPr>
            <a:r>
              <a:rPr lang="en-US" altLang="en-US">
                <a:latin typeface="Verdana" pitchFamily="34" charset="0"/>
              </a:rPr>
              <a:t>But the free gift is not like the transgression.  For much more did the gift by Jesus Christ abound.</a:t>
            </a:r>
          </a:p>
        </p:txBody>
      </p:sp>
    </p:spTree>
  </p:cSld>
  <p:clrMapOvr>
    <a:masterClrMapping/>
  </p:clrMapOvr>
  <p:transition spd="med" advClick="0" advTm="7000">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715962"/>
          </a:xfrm>
        </p:spPr>
        <p:txBody>
          <a:bodyPr/>
          <a:lstStyle/>
          <a:p>
            <a:r>
              <a:rPr lang="en-US" altLang="en-US" sz="4000">
                <a:latin typeface="Arial Rounded MT Bold" pitchFamily="34" charset="0"/>
              </a:rPr>
              <a:t>Reconciliation by Redemption</a:t>
            </a:r>
          </a:p>
        </p:txBody>
      </p:sp>
      <p:sp>
        <p:nvSpPr>
          <p:cNvPr id="5123" name="Rectangle 3"/>
          <p:cNvSpPr>
            <a:spLocks noGrp="1" noChangeArrowheads="1"/>
          </p:cNvSpPr>
          <p:nvPr>
            <p:ph type="body" idx="1"/>
          </p:nvPr>
        </p:nvSpPr>
        <p:spPr>
          <a:xfrm>
            <a:off x="457200" y="1143000"/>
            <a:ext cx="8229600" cy="5181600"/>
          </a:xfrm>
        </p:spPr>
        <p:txBody>
          <a:bodyPr/>
          <a:lstStyle/>
          <a:p>
            <a:pPr>
              <a:lnSpc>
                <a:spcPct val="80000"/>
              </a:lnSpc>
            </a:pPr>
            <a:endParaRPr lang="en-US" altLang="en-US" sz="1600"/>
          </a:p>
          <a:p>
            <a:pPr>
              <a:lnSpc>
                <a:spcPct val="80000"/>
              </a:lnSpc>
            </a:pPr>
            <a:endParaRPr lang="en-US" altLang="en-US" sz="2000">
              <a:latin typeface="Lucida Console" pitchFamily="49" charset="0"/>
            </a:endParaRPr>
          </a:p>
          <a:p>
            <a:pPr>
              <a:lnSpc>
                <a:spcPct val="80000"/>
              </a:lnSpc>
              <a:buFontTx/>
              <a:buNone/>
            </a:pPr>
            <a:r>
              <a:rPr lang="en-US" altLang="en-US" sz="2000">
                <a:latin typeface="Lucida Console" pitchFamily="49" charset="0"/>
              </a:rPr>
              <a:t>1. "To </a:t>
            </a:r>
            <a:r>
              <a:rPr lang="en-US" altLang="en-US" sz="2000" b="1">
                <a:latin typeface="Lucida Console" pitchFamily="49" charset="0"/>
              </a:rPr>
              <a:t>ransom</a:t>
            </a:r>
            <a:r>
              <a:rPr lang="en-US" altLang="en-US" sz="2000">
                <a:latin typeface="Lucida Console" pitchFamily="49" charset="0"/>
              </a:rPr>
              <a:t> from bondage."</a:t>
            </a:r>
          </a:p>
          <a:p>
            <a:pPr>
              <a:lnSpc>
                <a:spcPct val="80000"/>
              </a:lnSpc>
              <a:buFontTx/>
              <a:buNone/>
            </a:pPr>
            <a:r>
              <a:rPr lang="en-US" altLang="en-US" sz="2000">
                <a:latin typeface="Lucida Console" pitchFamily="49" charset="0"/>
              </a:rPr>
              <a:t>2. "To </a:t>
            </a:r>
            <a:r>
              <a:rPr lang="en-US" altLang="en-US" sz="2000" b="1">
                <a:latin typeface="Lucida Console" pitchFamily="49" charset="0"/>
              </a:rPr>
              <a:t>make atonement</a:t>
            </a:r>
            <a:r>
              <a:rPr lang="en-US" altLang="en-US" sz="2000">
                <a:latin typeface="Lucida Console" pitchFamily="49" charset="0"/>
              </a:rPr>
              <a:t> for, as, to redeem a fault."</a:t>
            </a:r>
          </a:p>
          <a:p>
            <a:pPr>
              <a:lnSpc>
                <a:spcPct val="80000"/>
              </a:lnSpc>
              <a:buFontTx/>
              <a:buNone/>
            </a:pPr>
            <a:r>
              <a:rPr lang="en-US" altLang="en-US" sz="2000">
                <a:latin typeface="Lucida Console" pitchFamily="49" charset="0"/>
              </a:rPr>
              <a:t>3. "To </a:t>
            </a:r>
            <a:r>
              <a:rPr lang="en-US" altLang="en-US" sz="2000" b="1">
                <a:latin typeface="Lucida Console" pitchFamily="49" charset="0"/>
              </a:rPr>
              <a:t>free</a:t>
            </a:r>
            <a:r>
              <a:rPr lang="en-US" altLang="en-US" sz="2000">
                <a:latin typeface="Lucida Console" pitchFamily="49" charset="0"/>
              </a:rPr>
              <a:t> from incumbrance, as by paying a mortgage or other debt."</a:t>
            </a:r>
          </a:p>
          <a:p>
            <a:pPr>
              <a:lnSpc>
                <a:spcPct val="80000"/>
              </a:lnSpc>
              <a:buFontTx/>
              <a:buNone/>
            </a:pPr>
            <a:r>
              <a:rPr lang="en-US" altLang="en-US" sz="2000">
                <a:latin typeface="Lucida Console" pitchFamily="49" charset="0"/>
              </a:rPr>
              <a:t>4. "To </a:t>
            </a:r>
            <a:r>
              <a:rPr lang="en-US" altLang="en-US" sz="2000" b="1">
                <a:latin typeface="Lucida Console" pitchFamily="49" charset="0"/>
              </a:rPr>
              <a:t>pay</a:t>
            </a:r>
            <a:r>
              <a:rPr lang="en-US" altLang="en-US" sz="2000">
                <a:latin typeface="Lucida Console" pitchFamily="49" charset="0"/>
              </a:rPr>
              <a:t>, as a note."</a:t>
            </a:r>
          </a:p>
          <a:p>
            <a:pPr>
              <a:lnSpc>
                <a:spcPct val="80000"/>
              </a:lnSpc>
              <a:buFontTx/>
              <a:buNone/>
            </a:pPr>
            <a:r>
              <a:rPr lang="en-US" altLang="en-US" sz="2000">
                <a:latin typeface="Lucida Console" pitchFamily="49" charset="0"/>
              </a:rPr>
              <a:t>5. "To </a:t>
            </a:r>
            <a:r>
              <a:rPr lang="en-US" altLang="en-US" sz="2000" b="1">
                <a:latin typeface="Lucida Console" pitchFamily="49" charset="0"/>
              </a:rPr>
              <a:t>fulfill</a:t>
            </a:r>
            <a:r>
              <a:rPr lang="en-US" altLang="en-US" sz="2000">
                <a:latin typeface="Lucida Console" pitchFamily="49" charset="0"/>
              </a:rPr>
              <a:t>, as a promise.“</a:t>
            </a:r>
          </a:p>
          <a:p>
            <a:pPr>
              <a:lnSpc>
                <a:spcPct val="80000"/>
              </a:lnSpc>
              <a:buFontTx/>
              <a:buNone/>
            </a:pPr>
            <a:endParaRPr lang="en-US" altLang="en-US" sz="2000">
              <a:latin typeface="Lucida Console" pitchFamily="49" charset="0"/>
            </a:endParaRPr>
          </a:p>
          <a:p>
            <a:pPr>
              <a:lnSpc>
                <a:spcPct val="80000"/>
              </a:lnSpc>
              <a:buFontTx/>
              <a:buNone/>
            </a:pPr>
            <a:r>
              <a:rPr lang="en-US" altLang="en-US" sz="2000">
                <a:latin typeface="Lucida Console" pitchFamily="49" charset="0"/>
              </a:rPr>
              <a:t>Redemption is:</a:t>
            </a:r>
          </a:p>
          <a:p>
            <a:pPr>
              <a:lnSpc>
                <a:spcPct val="80000"/>
              </a:lnSpc>
              <a:buFontTx/>
              <a:buNone/>
            </a:pPr>
            <a:r>
              <a:rPr lang="en-US" altLang="en-US" sz="2000">
                <a:latin typeface="Lucida Console" pitchFamily="49" charset="0"/>
              </a:rPr>
              <a:t>6. “To </a:t>
            </a:r>
            <a:r>
              <a:rPr lang="en-US" altLang="en-US" sz="2000" b="1">
                <a:latin typeface="Lucida Console" pitchFamily="49" charset="0"/>
              </a:rPr>
              <a:t>show</a:t>
            </a:r>
            <a:r>
              <a:rPr lang="en-US" altLang="en-US" sz="2000">
                <a:latin typeface="Lucida Console" pitchFamily="49" charset="0"/>
              </a:rPr>
              <a:t> a better way of life at the sacrifice of oneself.”</a:t>
            </a:r>
          </a:p>
          <a:p>
            <a:pPr>
              <a:lnSpc>
                <a:spcPct val="80000"/>
              </a:lnSpc>
              <a:buFontTx/>
              <a:buNone/>
            </a:pPr>
            <a:endParaRPr lang="en-US" altLang="en-US" sz="2000">
              <a:latin typeface="Lucida Console" pitchFamily="49" charset="0"/>
            </a:endParaRPr>
          </a:p>
          <a:p>
            <a:pPr>
              <a:lnSpc>
                <a:spcPct val="80000"/>
              </a:lnSpc>
              <a:buFontTx/>
              <a:buNone/>
            </a:pPr>
            <a:r>
              <a:rPr lang="en-US" altLang="en-US" sz="2000">
                <a:latin typeface="Lucida Console" pitchFamily="49" charset="0"/>
              </a:rPr>
              <a:t>	</a:t>
            </a:r>
            <a:r>
              <a:rPr lang="en-US" altLang="en-US" sz="2000" b="1">
                <a:latin typeface="Lucida Console" pitchFamily="49" charset="0"/>
              </a:rPr>
              <a:t>You can't</a:t>
            </a:r>
            <a:r>
              <a:rPr lang="en-US" altLang="en-US" sz="2000">
                <a:latin typeface="Lucida Console" pitchFamily="49" charset="0"/>
              </a:rPr>
              <a:t> "save yourself", even by being a "nice person", because through Adam death is passed to all people. (1 Cor 15:22) But we can be "reconciled to God through the death of his son...and be saved by his life." (Romans 5:10)</a:t>
            </a:r>
          </a:p>
          <a:p>
            <a:pPr>
              <a:lnSpc>
                <a:spcPct val="80000"/>
              </a:lnSpc>
            </a:pPr>
            <a:endParaRPr lang="en-US" altLang="en-US" sz="2000">
              <a:latin typeface="Verdana" pitchFamily="34" charset="0"/>
            </a:endParaRPr>
          </a:p>
        </p:txBody>
      </p:sp>
    </p:spTree>
  </p:cSld>
  <p:clrMapOvr>
    <a:masterClrMapping/>
  </p:clrMapOvr>
  <p:transition spd="med" advClick="0" advTm="9000">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a:xfrm>
            <a:off x="457200" y="274638"/>
            <a:ext cx="8229600" cy="639762"/>
          </a:xfrm>
        </p:spPr>
        <p:txBody>
          <a:bodyPr/>
          <a:lstStyle/>
          <a:p>
            <a:pPr algn="l"/>
            <a:r>
              <a:rPr lang="en-US" altLang="en-US" sz="3200">
                <a:latin typeface="Arial Black" pitchFamily="34" charset="0"/>
              </a:rPr>
              <a:t>   Came to Seek          Draws Us         </a:t>
            </a:r>
          </a:p>
        </p:txBody>
      </p:sp>
      <p:sp>
        <p:nvSpPr>
          <p:cNvPr id="7173" name="Rectangle 5"/>
          <p:cNvSpPr>
            <a:spLocks noGrp="1" noChangeArrowheads="1"/>
          </p:cNvSpPr>
          <p:nvPr>
            <p:ph type="body" sz="half" idx="1"/>
          </p:nvPr>
        </p:nvSpPr>
        <p:spPr>
          <a:xfrm>
            <a:off x="457200" y="1143000"/>
            <a:ext cx="4038600" cy="4983163"/>
          </a:xfrm>
        </p:spPr>
        <p:txBody>
          <a:bodyPr/>
          <a:lstStyle/>
          <a:p>
            <a:pPr>
              <a:buFontTx/>
              <a:buNone/>
            </a:pPr>
            <a:r>
              <a:rPr lang="en-US" altLang="en-US" u="sng">
                <a:latin typeface="Tahoma" charset="0"/>
              </a:rPr>
              <a:t>Luke 19:10</a:t>
            </a:r>
          </a:p>
          <a:p>
            <a:pPr>
              <a:buFontTx/>
              <a:buNone/>
            </a:pPr>
            <a:r>
              <a:rPr lang="en-US" altLang="en-US" b="1" i="1">
                <a:latin typeface="Tahoma" charset="0"/>
              </a:rPr>
              <a:t>	For the son of man has come to seek and to save that which was lost.</a:t>
            </a:r>
          </a:p>
          <a:p>
            <a:pPr>
              <a:buFontTx/>
              <a:buNone/>
            </a:pPr>
            <a:endParaRPr lang="en-US" altLang="en-US" sz="2400">
              <a:latin typeface="Tahoma" charset="0"/>
            </a:endParaRPr>
          </a:p>
        </p:txBody>
      </p:sp>
      <p:sp>
        <p:nvSpPr>
          <p:cNvPr id="7174" name="Rectangle 6"/>
          <p:cNvSpPr>
            <a:spLocks noGrp="1" noChangeArrowheads="1"/>
          </p:cNvSpPr>
          <p:nvPr>
            <p:ph type="body" sz="half" idx="2"/>
          </p:nvPr>
        </p:nvSpPr>
        <p:spPr>
          <a:xfrm>
            <a:off x="4572000" y="1143000"/>
            <a:ext cx="4114800" cy="4983163"/>
          </a:xfrm>
        </p:spPr>
        <p:txBody>
          <a:bodyPr/>
          <a:lstStyle/>
          <a:p>
            <a:pPr>
              <a:buFontTx/>
              <a:buNone/>
            </a:pPr>
            <a:r>
              <a:rPr lang="en-US" altLang="en-US" u="sng">
                <a:latin typeface="Tahoma" charset="0"/>
              </a:rPr>
              <a:t>Jeremiah 31:3</a:t>
            </a:r>
          </a:p>
          <a:p>
            <a:pPr>
              <a:buFontTx/>
              <a:buNone/>
            </a:pPr>
            <a:r>
              <a:rPr lang="en-US" altLang="en-US" b="1" i="1">
                <a:latin typeface="Tahoma" charset="0"/>
              </a:rPr>
              <a:t>	The Lord hath appeared of old unto me saying, yea I have loved thee with an everlasting love: therefore with lovingkindness I have drawn thee.</a:t>
            </a:r>
          </a:p>
        </p:txBody>
      </p:sp>
    </p:spTree>
  </p:cSld>
  <p:clrMapOvr>
    <a:masterClrMapping/>
  </p:clrMapOvr>
  <p:transition spd="med" advClick="0" advTm="7000">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457200" y="274638"/>
            <a:ext cx="8229600" cy="792162"/>
          </a:xfrm>
        </p:spPr>
        <p:txBody>
          <a:bodyPr/>
          <a:lstStyle/>
          <a:p>
            <a:pPr algn="l"/>
            <a:r>
              <a:rPr lang="en-US" altLang="en-US" sz="3200">
                <a:latin typeface="Arial Black" pitchFamily="34" charset="0"/>
              </a:rPr>
              <a:t>      Gave Son               Gave Life</a:t>
            </a:r>
          </a:p>
        </p:txBody>
      </p:sp>
      <p:sp>
        <p:nvSpPr>
          <p:cNvPr id="9221" name="Rectangle 5"/>
          <p:cNvSpPr>
            <a:spLocks noGrp="1" noChangeArrowheads="1"/>
          </p:cNvSpPr>
          <p:nvPr>
            <p:ph type="body" sz="half" idx="1"/>
          </p:nvPr>
        </p:nvSpPr>
        <p:spPr>
          <a:xfrm>
            <a:off x="457200" y="1219200"/>
            <a:ext cx="4038600" cy="4906963"/>
          </a:xfrm>
        </p:spPr>
        <p:txBody>
          <a:bodyPr/>
          <a:lstStyle/>
          <a:p>
            <a:pPr>
              <a:buFontTx/>
              <a:buNone/>
            </a:pPr>
            <a:r>
              <a:rPr lang="en-US" altLang="en-US" u="sng">
                <a:latin typeface="Tahoma" charset="0"/>
              </a:rPr>
              <a:t>John 3:16</a:t>
            </a:r>
          </a:p>
          <a:p>
            <a:pPr>
              <a:buFontTx/>
              <a:buNone/>
            </a:pPr>
            <a:r>
              <a:rPr lang="en-US" altLang="en-US" b="1" i="1">
                <a:latin typeface="Tahoma" charset="0"/>
              </a:rPr>
              <a:t>	For God so loved the world, that he gave his only begotten son, that whoever believes in him should not perish, but have eternal life.</a:t>
            </a:r>
          </a:p>
        </p:txBody>
      </p:sp>
      <p:sp>
        <p:nvSpPr>
          <p:cNvPr id="9222" name="Rectangle 6"/>
          <p:cNvSpPr>
            <a:spLocks noGrp="1" noChangeArrowheads="1"/>
          </p:cNvSpPr>
          <p:nvPr>
            <p:ph type="body" sz="half" idx="2"/>
          </p:nvPr>
        </p:nvSpPr>
        <p:spPr>
          <a:xfrm>
            <a:off x="4648200" y="1219200"/>
            <a:ext cx="4038600" cy="4906963"/>
          </a:xfrm>
        </p:spPr>
        <p:txBody>
          <a:bodyPr/>
          <a:lstStyle/>
          <a:p>
            <a:pPr>
              <a:buFontTx/>
              <a:buNone/>
            </a:pPr>
            <a:r>
              <a:rPr lang="en-US" altLang="en-US" u="sng">
                <a:latin typeface="Tahoma" charset="0"/>
              </a:rPr>
              <a:t>Romans 5:8</a:t>
            </a:r>
          </a:p>
          <a:p>
            <a:pPr>
              <a:buFontTx/>
              <a:buNone/>
            </a:pPr>
            <a:r>
              <a:rPr lang="en-US" altLang="en-US" b="1" i="1">
                <a:latin typeface="Tahoma" charset="0"/>
              </a:rPr>
              <a:t>	But God demonstrates his own love toward us, in that while we were yet sinners, Christ died for us.</a:t>
            </a:r>
          </a:p>
        </p:txBody>
      </p:sp>
    </p:spTree>
  </p:cSld>
  <p:clrMapOvr>
    <a:masterClrMapping/>
  </p:clrMapOvr>
  <p:transition spd="med" advClick="0" advTm="7000">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a:xfrm>
            <a:off x="457200" y="274638"/>
            <a:ext cx="8229600" cy="715962"/>
          </a:xfrm>
        </p:spPr>
        <p:txBody>
          <a:bodyPr/>
          <a:lstStyle/>
          <a:p>
            <a:pPr algn="l"/>
            <a:r>
              <a:rPr lang="en-US" altLang="en-US" sz="3200">
                <a:latin typeface="Arial Black" pitchFamily="34" charset="0"/>
              </a:rPr>
              <a:t>       Free Gift                Have Life</a:t>
            </a:r>
          </a:p>
        </p:txBody>
      </p:sp>
      <p:sp>
        <p:nvSpPr>
          <p:cNvPr id="11269" name="Rectangle 5"/>
          <p:cNvSpPr>
            <a:spLocks noGrp="1" noChangeArrowheads="1"/>
          </p:cNvSpPr>
          <p:nvPr>
            <p:ph type="body" sz="half" idx="1"/>
          </p:nvPr>
        </p:nvSpPr>
        <p:spPr>
          <a:xfrm>
            <a:off x="457200" y="1219200"/>
            <a:ext cx="4038600" cy="4906963"/>
          </a:xfrm>
        </p:spPr>
        <p:txBody>
          <a:bodyPr/>
          <a:lstStyle/>
          <a:p>
            <a:pPr>
              <a:buFontTx/>
              <a:buNone/>
            </a:pPr>
            <a:r>
              <a:rPr lang="en-US" altLang="en-US" u="sng">
                <a:latin typeface="Tahoma" charset="0"/>
              </a:rPr>
              <a:t>Romans 6:23</a:t>
            </a:r>
          </a:p>
          <a:p>
            <a:pPr>
              <a:buFontTx/>
              <a:buNone/>
            </a:pPr>
            <a:r>
              <a:rPr lang="en-US" altLang="en-US" b="1" i="1">
                <a:latin typeface="Tahoma" charset="0"/>
              </a:rPr>
              <a:t>	The free gift of God is eternal life in Christ Jesus our Lord.</a:t>
            </a:r>
          </a:p>
        </p:txBody>
      </p:sp>
      <p:sp>
        <p:nvSpPr>
          <p:cNvPr id="11270" name="Rectangle 6"/>
          <p:cNvSpPr>
            <a:spLocks noGrp="1" noChangeArrowheads="1"/>
          </p:cNvSpPr>
          <p:nvPr>
            <p:ph type="body" sz="half" idx="2"/>
          </p:nvPr>
        </p:nvSpPr>
        <p:spPr>
          <a:xfrm>
            <a:off x="4648200" y="1219200"/>
            <a:ext cx="4038600" cy="4906963"/>
          </a:xfrm>
        </p:spPr>
        <p:txBody>
          <a:bodyPr/>
          <a:lstStyle/>
          <a:p>
            <a:pPr>
              <a:buFontTx/>
              <a:buNone/>
            </a:pPr>
            <a:r>
              <a:rPr lang="en-US" altLang="en-US" u="sng">
                <a:latin typeface="Tahoma" charset="0"/>
              </a:rPr>
              <a:t>John 10:10</a:t>
            </a:r>
          </a:p>
          <a:p>
            <a:pPr>
              <a:buFontTx/>
              <a:buNone/>
            </a:pPr>
            <a:r>
              <a:rPr lang="en-US" altLang="en-US" b="1" i="1">
                <a:latin typeface="Tahoma" charset="0"/>
              </a:rPr>
              <a:t>	The thief comes only to steal, and kill, and destroy;  I came that they might have life, and have it abundantly.</a:t>
            </a:r>
          </a:p>
        </p:txBody>
      </p:sp>
    </p:spTree>
  </p:cSld>
  <p:clrMapOvr>
    <a:masterClrMapping/>
  </p:clrMapOvr>
  <p:transition spd="med" advClick="0" advTm="7000">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FFCC"/>
        </a:solidFill>
        <a:effectLst/>
      </p:bgPr>
    </p:bg>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a:xfrm>
            <a:off x="457200" y="274638"/>
            <a:ext cx="8229600" cy="944562"/>
          </a:xfrm>
        </p:spPr>
        <p:txBody>
          <a:bodyPr/>
          <a:lstStyle/>
          <a:p>
            <a:pPr algn="l"/>
            <a:r>
              <a:rPr lang="en-US" altLang="en-US" sz="3200">
                <a:latin typeface="Arial Black" pitchFamily="34" charset="0"/>
              </a:rPr>
              <a:t>     Knew no sin           Righteous</a:t>
            </a:r>
          </a:p>
        </p:txBody>
      </p:sp>
      <p:sp>
        <p:nvSpPr>
          <p:cNvPr id="13317" name="Rectangle 5"/>
          <p:cNvSpPr>
            <a:spLocks noGrp="1" noChangeArrowheads="1"/>
          </p:cNvSpPr>
          <p:nvPr>
            <p:ph type="body" sz="half" idx="1"/>
          </p:nvPr>
        </p:nvSpPr>
        <p:spPr>
          <a:xfrm>
            <a:off x="457200" y="1447800"/>
            <a:ext cx="4038600" cy="4678363"/>
          </a:xfrm>
        </p:spPr>
        <p:txBody>
          <a:bodyPr/>
          <a:lstStyle/>
          <a:p>
            <a:pPr>
              <a:buFontTx/>
              <a:buNone/>
            </a:pPr>
            <a:r>
              <a:rPr lang="en-US" altLang="en-US" u="sng">
                <a:latin typeface="Tahoma" charset="0"/>
              </a:rPr>
              <a:t>2 Corinthians 5:21</a:t>
            </a:r>
          </a:p>
          <a:p>
            <a:pPr>
              <a:buFontTx/>
              <a:buNone/>
            </a:pPr>
            <a:r>
              <a:rPr lang="en-US" altLang="en-US" b="1" i="1">
                <a:latin typeface="Tahoma" charset="0"/>
              </a:rPr>
              <a:t>	He made him who knew no sin to be sin on our behalf, that we might become the righteousness of God in him.</a:t>
            </a:r>
          </a:p>
        </p:txBody>
      </p:sp>
      <p:sp>
        <p:nvSpPr>
          <p:cNvPr id="13318" name="Rectangle 6"/>
          <p:cNvSpPr>
            <a:spLocks noGrp="1" noChangeArrowheads="1"/>
          </p:cNvSpPr>
          <p:nvPr>
            <p:ph type="body" sz="half" idx="2"/>
          </p:nvPr>
        </p:nvSpPr>
        <p:spPr>
          <a:xfrm>
            <a:off x="4648200" y="1447800"/>
            <a:ext cx="4038600" cy="4678363"/>
          </a:xfrm>
        </p:spPr>
        <p:txBody>
          <a:bodyPr/>
          <a:lstStyle/>
          <a:p>
            <a:pPr>
              <a:buFontTx/>
              <a:buNone/>
            </a:pPr>
            <a:r>
              <a:rPr lang="en-US" altLang="en-US" u="sng">
                <a:latin typeface="Tahoma" charset="0"/>
              </a:rPr>
              <a:t>Romans 14:17</a:t>
            </a:r>
          </a:p>
          <a:p>
            <a:pPr>
              <a:buFontTx/>
              <a:buNone/>
            </a:pPr>
            <a:r>
              <a:rPr lang="en-US" altLang="en-US" b="1" i="1">
                <a:latin typeface="Tahoma" charset="0"/>
              </a:rPr>
              <a:t>	For the kingdom of God is not eating and drinking, but righteousness and peace and joy in the Holy Spirit.</a:t>
            </a:r>
          </a:p>
        </p:txBody>
      </p:sp>
    </p:spTree>
  </p:cSld>
  <p:clrMapOvr>
    <a:masterClrMapping/>
  </p:clrMapOvr>
  <p:transition advTm="7000">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9FFCC"/>
        </a:solidFill>
        <a:effectLst/>
      </p:bgPr>
    </p:bg>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a:xfrm>
            <a:off x="457200" y="274638"/>
            <a:ext cx="8229600" cy="792162"/>
          </a:xfrm>
        </p:spPr>
        <p:txBody>
          <a:bodyPr/>
          <a:lstStyle/>
          <a:p>
            <a:pPr algn="l"/>
            <a:r>
              <a:rPr lang="en-US" altLang="en-US" sz="3200">
                <a:latin typeface="Arial Black" pitchFamily="34" charset="0"/>
              </a:rPr>
              <a:t>     The Gospel             Scripture</a:t>
            </a:r>
          </a:p>
        </p:txBody>
      </p:sp>
      <p:sp>
        <p:nvSpPr>
          <p:cNvPr id="15365" name="Rectangle 5"/>
          <p:cNvSpPr>
            <a:spLocks noGrp="1" noChangeArrowheads="1"/>
          </p:cNvSpPr>
          <p:nvPr>
            <p:ph type="body" sz="half" idx="1"/>
          </p:nvPr>
        </p:nvSpPr>
        <p:spPr>
          <a:xfrm>
            <a:off x="457200" y="1219200"/>
            <a:ext cx="4038600" cy="4906963"/>
          </a:xfrm>
        </p:spPr>
        <p:txBody>
          <a:bodyPr/>
          <a:lstStyle/>
          <a:p>
            <a:pPr>
              <a:buFontTx/>
              <a:buNone/>
            </a:pPr>
            <a:r>
              <a:rPr lang="en-US" altLang="en-US" u="sng">
                <a:latin typeface="Tahoma" charset="0"/>
              </a:rPr>
              <a:t>Romans 1:16</a:t>
            </a:r>
          </a:p>
          <a:p>
            <a:pPr>
              <a:buFontTx/>
              <a:buNone/>
            </a:pPr>
            <a:r>
              <a:rPr lang="en-US" altLang="en-US" b="1" i="1">
                <a:latin typeface="Tahoma" charset="0"/>
              </a:rPr>
              <a:t>	For I am not ashamed of the Gospel, for it is the power of God for salvation to every-one who believes, to the Jew first and also to the Greek.</a:t>
            </a:r>
          </a:p>
        </p:txBody>
      </p:sp>
      <p:sp>
        <p:nvSpPr>
          <p:cNvPr id="15366" name="Rectangle 6"/>
          <p:cNvSpPr>
            <a:spLocks noGrp="1" noChangeArrowheads="1"/>
          </p:cNvSpPr>
          <p:nvPr>
            <p:ph type="body" sz="half" idx="2"/>
          </p:nvPr>
        </p:nvSpPr>
        <p:spPr>
          <a:xfrm>
            <a:off x="4648200" y="1219200"/>
            <a:ext cx="4038600" cy="4906963"/>
          </a:xfrm>
        </p:spPr>
        <p:txBody>
          <a:bodyPr/>
          <a:lstStyle/>
          <a:p>
            <a:pPr>
              <a:buFontTx/>
              <a:buNone/>
            </a:pPr>
            <a:r>
              <a:rPr lang="en-US" altLang="en-US" u="sng">
                <a:latin typeface="Tahoma" charset="0"/>
              </a:rPr>
              <a:t>John 20:31</a:t>
            </a:r>
          </a:p>
          <a:p>
            <a:pPr>
              <a:buFontTx/>
              <a:buNone/>
            </a:pPr>
            <a:r>
              <a:rPr lang="en-US" altLang="en-US" b="1" i="1">
                <a:latin typeface="Tahoma" charset="0"/>
              </a:rPr>
              <a:t>	These have been written that you may believe that Jesus is the Christ, the son of God; and that believing  you may have life in his name.</a:t>
            </a:r>
          </a:p>
        </p:txBody>
      </p:sp>
    </p:spTree>
  </p:cSld>
  <p:clrMapOvr>
    <a:masterClrMapping/>
  </p:clrMapOvr>
  <p:transition spd="med" advClick="0" advTm="7000">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457200" y="274638"/>
            <a:ext cx="8229600" cy="944562"/>
          </a:xfrm>
        </p:spPr>
        <p:txBody>
          <a:bodyPr/>
          <a:lstStyle/>
          <a:p>
            <a:r>
              <a:rPr lang="en-US" altLang="en-US" sz="3200">
                <a:latin typeface="Arial Black" pitchFamily="34" charset="0"/>
              </a:rPr>
              <a:t>God’s teaching is inspired</a:t>
            </a:r>
          </a:p>
        </p:txBody>
      </p:sp>
      <p:sp>
        <p:nvSpPr>
          <p:cNvPr id="17413" name="Rectangle 5"/>
          <p:cNvSpPr>
            <a:spLocks noGrp="1" noChangeArrowheads="1"/>
          </p:cNvSpPr>
          <p:nvPr>
            <p:ph type="body" sz="half" idx="1"/>
          </p:nvPr>
        </p:nvSpPr>
        <p:spPr>
          <a:xfrm>
            <a:off x="457200" y="1295400"/>
            <a:ext cx="4038600" cy="4830763"/>
          </a:xfrm>
        </p:spPr>
        <p:txBody>
          <a:bodyPr/>
          <a:lstStyle/>
          <a:p>
            <a:pPr>
              <a:buFontTx/>
              <a:buNone/>
            </a:pPr>
            <a:r>
              <a:rPr lang="en-US" altLang="en-US" u="sng">
                <a:latin typeface="Tahoma" charset="0"/>
              </a:rPr>
              <a:t>John 7:17</a:t>
            </a:r>
          </a:p>
          <a:p>
            <a:pPr>
              <a:buFontTx/>
              <a:buNone/>
            </a:pPr>
            <a:r>
              <a:rPr lang="en-US" altLang="en-US" b="1" i="1">
                <a:latin typeface="Tahoma" charset="0"/>
              </a:rPr>
              <a:t>	If any man is willing to do his will, he shall know of the teaching whether it is of God, or whether I speak from myself.</a:t>
            </a:r>
          </a:p>
        </p:txBody>
      </p:sp>
      <p:sp>
        <p:nvSpPr>
          <p:cNvPr id="17414" name="Rectangle 6"/>
          <p:cNvSpPr>
            <a:spLocks noGrp="1" noChangeArrowheads="1"/>
          </p:cNvSpPr>
          <p:nvPr>
            <p:ph type="body" sz="half" idx="2"/>
          </p:nvPr>
        </p:nvSpPr>
        <p:spPr>
          <a:xfrm>
            <a:off x="4648200" y="1295400"/>
            <a:ext cx="4038600" cy="4830763"/>
          </a:xfrm>
        </p:spPr>
        <p:txBody>
          <a:bodyPr/>
          <a:lstStyle/>
          <a:p>
            <a:pPr>
              <a:buFontTx/>
              <a:buNone/>
            </a:pPr>
            <a:r>
              <a:rPr lang="en-US" altLang="en-US" u="sng">
                <a:latin typeface="Tahoma" charset="0"/>
              </a:rPr>
              <a:t>2 Timothy 3:16</a:t>
            </a:r>
          </a:p>
          <a:p>
            <a:pPr>
              <a:buFontTx/>
              <a:buNone/>
            </a:pPr>
            <a:r>
              <a:rPr lang="en-US" altLang="en-US" b="1" i="1"/>
              <a:t>	</a:t>
            </a:r>
            <a:r>
              <a:rPr lang="en-US" altLang="en-US" b="1" i="1">
                <a:latin typeface="Tahoma" charset="0"/>
              </a:rPr>
              <a:t>All scripture is inspired by God and profitable for teaching, for reproof, for correction, for training in righteousness.</a:t>
            </a:r>
          </a:p>
        </p:txBody>
      </p:sp>
    </p:spTree>
  </p:cSld>
  <p:clrMapOvr>
    <a:masterClrMapping/>
  </p:clrMapOvr>
  <p:transition spd="med" advClick="0" advTm="7000">
    <p:wipe dir="d"/>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sng"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sng" strike="noStrike" cap="none" normalizeH="0" baseline="0" smtClean="0">
            <a:ln>
              <a:noFill/>
            </a:ln>
            <a:solidFill>
              <a:schemeClr val="tx1"/>
            </a:solidFill>
            <a:effectLst/>
            <a:latin typeface="Tahoma"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293</TotalTime>
  <Words>322</Words>
  <Application>Microsoft Office PowerPoint</Application>
  <PresentationFormat>On-screen Show (4:3)</PresentationFormat>
  <Paragraphs>109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Black</vt:lpstr>
      <vt:lpstr>Arial Rounded MT Bold</vt:lpstr>
      <vt:lpstr>Lucida Console</vt:lpstr>
      <vt:lpstr>Tahoma</vt:lpstr>
      <vt:lpstr>Verdana</vt:lpstr>
      <vt:lpstr>Default Design</vt:lpstr>
      <vt:lpstr>Sin Entered</vt:lpstr>
      <vt:lpstr>Sin causes Death</vt:lpstr>
      <vt:lpstr>Reconciliation by Redemption</vt:lpstr>
      <vt:lpstr>   Came to Seek          Draws Us         </vt:lpstr>
      <vt:lpstr>      Gave Son               Gave Life</vt:lpstr>
      <vt:lpstr>       Free Gift                Have Life</vt:lpstr>
      <vt:lpstr>     Knew no sin           Righteous</vt:lpstr>
      <vt:lpstr>     The Gospel             Scripture</vt:lpstr>
      <vt:lpstr>God’s teaching is inspired</vt:lpstr>
      <vt:lpstr>        To Call                Who Hears</vt:lpstr>
      <vt:lpstr>       By Faith                By Action</vt:lpstr>
      <vt:lpstr>      Open Door     Enter In</vt:lpstr>
      <vt:lpstr>        Receive     Believe</vt:lpstr>
      <vt:lpstr>  Confess       Speak</vt:lpstr>
      <vt:lpstr> By Grace     Be Saved</vt:lpstr>
      <vt:lpstr>Accomplished and Confessed</vt:lpstr>
      <vt:lpstr>Protected by God</vt:lpstr>
    </vt:vector>
  </TitlesOfParts>
  <Company>ABEnterprises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Salvation</dc:title>
  <dc:creator>Bruce Norgan</dc:creator>
  <cp:lastModifiedBy>Bruce Norgan</cp:lastModifiedBy>
  <cp:revision>31</cp:revision>
  <dcterms:created xsi:type="dcterms:W3CDTF">2015-03-09T21:27:29Z</dcterms:created>
  <dcterms:modified xsi:type="dcterms:W3CDTF">2015-06-10T14:19:20Z</dcterms:modified>
</cp:coreProperties>
</file>