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74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3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u="sng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800" u="sng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800" u="sng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800" u="sng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800" u="sng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00FFCC"/>
    <a:srgbClr val="FFCCFF"/>
    <a:srgbClr val="FF99FF"/>
    <a:srgbClr val="FF00FF"/>
    <a:srgbClr val="FFCC66"/>
    <a:srgbClr val="FFFF99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86" autoAdjust="0"/>
    <p:restoredTop sz="94561" autoAdjust="0"/>
  </p:normalViewPr>
  <p:slideViewPr>
    <p:cSldViewPr>
      <p:cViewPr varScale="1">
        <p:scale>
          <a:sx n="70" d="100"/>
          <a:sy n="70" d="100"/>
        </p:scale>
        <p:origin x="1380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974D9C-9C88-403A-9FD8-AFA5E0537D4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19888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24A7C6-0075-4ABB-B397-9CF2929C95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428880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E62C4-3E02-41BC-A050-D1FAF9DB90A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50646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9A561C-85AF-47BA-9BF0-43F7C57C21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341455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809738-2A09-4B22-8DF1-8F2CA43470F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9476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AE101-B7A4-4550-A81A-4E5F9D9725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492791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E45006-557F-4908-9E94-3AD74FBB6EA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477700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5F5E6-7041-4427-920C-DF13CD0724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45369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8A74B-8646-463C-9744-AB18D3BB260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0492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0510EA-AAA0-410D-B7A6-D960178FB1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3893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25D823-5C37-4641-B445-8CB53D4DFBA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09780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u="none" smtClean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u="none" smtClean="0">
                <a:latin typeface="+mn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u="none" smtClean="0">
                <a:latin typeface="+mn-lt"/>
              </a:defRPr>
            </a:lvl1pPr>
          </a:lstStyle>
          <a:p>
            <a:pPr>
              <a:defRPr/>
            </a:pPr>
            <a:fld id="{B837DBBE-6AD2-47AF-AF08-40A4CB0829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Arial Rounded MT Bold" pitchFamily="34" charset="0"/>
              </a:rPr>
              <a:t>Redemption is the price paid to</a:t>
            </a:r>
            <a:br>
              <a:rPr lang="en-US" altLang="en-US" sz="3200" smtClean="0">
                <a:latin typeface="Arial Rounded MT Bold" pitchFamily="34" charset="0"/>
              </a:rPr>
            </a:br>
            <a:r>
              <a:rPr lang="en-US" altLang="en-US" sz="3200" smtClean="0">
                <a:latin typeface="Arial Rounded MT Bold" pitchFamily="34" charset="0"/>
              </a:rPr>
              <a:t>ransom you from slavery to sin.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81000" y="1371600"/>
            <a:ext cx="8305800" cy="5105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ahoma" pitchFamily="34" charset="0"/>
              </a:rPr>
              <a:t>Exodus 12:13</a:t>
            </a:r>
          </a:p>
          <a:p>
            <a:pPr marL="465138" lvl="1" indent="-7938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ahoma" pitchFamily="34" charset="0"/>
              </a:rPr>
              <a:t>The Father “passes over” you (i.e. Passover).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ahoma" pitchFamily="34" charset="0"/>
              </a:rPr>
              <a:t>Ephesians 1:13</a:t>
            </a:r>
          </a:p>
          <a:p>
            <a:pPr marL="465138" lvl="1" indent="-7938" eaLnBrk="1" hangingPunct="1">
              <a:lnSpc>
                <a:spcPct val="90000"/>
              </a:lnSpc>
              <a:buFontTx/>
              <a:buNone/>
            </a:pPr>
            <a:r>
              <a:rPr lang="en-US" altLang="en-US" smtClean="0">
                <a:latin typeface="Tahoma" pitchFamily="34" charset="0"/>
              </a:rPr>
              <a:t>He seals and protects you.</a:t>
            </a:r>
          </a:p>
          <a:p>
            <a:pPr eaLnBrk="1" hangingPunct="1">
              <a:lnSpc>
                <a:spcPct val="90000"/>
              </a:lnSpc>
            </a:pPr>
            <a:endParaRPr lang="en-US" altLang="en-US" sz="280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ahoma" pitchFamily="34" charset="0"/>
              </a:rPr>
              <a:t>You therefore profess a dependence upon this “covering” of the blood of Christ for your life.</a:t>
            </a:r>
            <a:endParaRPr lang="en-US" altLang="en-US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800" smtClean="0">
                <a:latin typeface="Tahoma" pitchFamily="34" charset="0"/>
              </a:rPr>
              <a:t>You then are no longer bound by your tendency to commit sin.</a:t>
            </a:r>
            <a:endParaRPr lang="en-US" altLang="en-US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</a:pPr>
            <a:endParaRPr lang="en-US" altLang="en-US" sz="2800" smtClean="0">
              <a:latin typeface="Tahoma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en-US" altLang="en-US" sz="2800" smtClean="0">
              <a:latin typeface="Tahoma" pitchFamily="34" charset="0"/>
            </a:endParaRPr>
          </a:p>
        </p:txBody>
      </p:sp>
    </p:spTree>
  </p:cSld>
  <p:clrMapOvr>
    <a:masterClrMapping/>
  </p:clrMapOvr>
  <p:transition spd="med" advClick="0" advTm="9000"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Arial Black" pitchFamily="34" charset="0"/>
              </a:rPr>
              <a:t>Faith leads to salvation</a:t>
            </a:r>
          </a:p>
        </p:txBody>
      </p:sp>
      <p:sp>
        <p:nvSpPr>
          <p:cNvPr id="1126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Romans 5:1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</a:t>
            </a:r>
            <a:r>
              <a:rPr lang="en-US" altLang="en-US" sz="3200" b="1" i="1" smtClean="0">
                <a:latin typeface="Tahoma" pitchFamily="34" charset="0"/>
              </a:rPr>
              <a:t>Therefore having been justified by faith, we have peace with God through Jesus Christ our Lord.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1 Peter 1:9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</a:t>
            </a:r>
            <a:r>
              <a:rPr lang="en-US" altLang="en-US" sz="3200" b="1" i="1" smtClean="0">
                <a:latin typeface="Tahoma" pitchFamily="34" charset="0"/>
              </a:rPr>
              <a:t>For you are receiving the goal of your faith, the salvation of your souls.</a:t>
            </a:r>
          </a:p>
        </p:txBody>
      </p:sp>
    </p:spTree>
  </p:cSld>
  <p:clrMapOvr>
    <a:masterClrMapping/>
  </p:clrMapOvr>
  <p:transition spd="med" advClick="0" advTm="7000">
    <p:wipe dir="u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Arial Black" pitchFamily="34" charset="0"/>
              </a:rPr>
              <a:t>Believing results in forgiveness</a:t>
            </a:r>
          </a:p>
        </p:txBody>
      </p:sp>
      <p:sp>
        <p:nvSpPr>
          <p:cNvPr id="1229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Acts 10:43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</a:t>
            </a:r>
            <a:r>
              <a:rPr lang="en-US" altLang="en-US" sz="3200" b="1" i="1" smtClean="0">
                <a:latin typeface="Tahoma" pitchFamily="34" charset="0"/>
              </a:rPr>
              <a:t>Through his name everyone who believes in him receives forgiveness of sins.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Romans 1:16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</a:t>
            </a:r>
            <a:r>
              <a:rPr lang="en-US" altLang="en-US" sz="3200" b="1" i="1" smtClean="0">
                <a:latin typeface="Tahoma" pitchFamily="34" charset="0"/>
              </a:rPr>
              <a:t>For I am not ashamed of the gospel, for it is the power of God for salvation of every one who believes.</a:t>
            </a:r>
          </a:p>
        </p:txBody>
      </p:sp>
    </p:spTree>
  </p:cSld>
  <p:clrMapOvr>
    <a:masterClrMapping/>
  </p:clrMapOvr>
  <p:transition spd="med" advClick="0" advTm="7000"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Arial Black" pitchFamily="34" charset="0"/>
              </a:rPr>
              <a:t>The word of faith is in your heart</a:t>
            </a:r>
          </a:p>
        </p:txBody>
      </p:sp>
      <p:sp>
        <p:nvSpPr>
          <p:cNvPr id="1331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371600"/>
            <a:ext cx="4038600" cy="4754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2 Timothy 3:15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The sacred writings are able to give you the wisdom that leads to salvation through faith which is in Christ Jesus.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371600"/>
            <a:ext cx="4038600" cy="4754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Luke 8:12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And beside the road are those who have heard; then the devil comes and takes away the word from their heart, so that they may not believe and be saved.</a:t>
            </a:r>
          </a:p>
        </p:txBody>
      </p:sp>
    </p:spTree>
  </p:cSld>
  <p:clrMapOvr>
    <a:masterClrMapping/>
  </p:clrMapOvr>
  <p:transition spd="med" advClick="0" advTm="7000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Arial Black" pitchFamily="34" charset="0"/>
              </a:rPr>
              <a:t>Today is the right time</a:t>
            </a:r>
          </a:p>
        </p:txBody>
      </p:sp>
      <p:sp>
        <p:nvSpPr>
          <p:cNvPr id="1433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2 Corinthians 6:2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</a:t>
            </a:r>
            <a:r>
              <a:rPr lang="en-US" altLang="en-US" sz="3600" b="1" i="1" smtClean="0">
                <a:latin typeface="Tahoma" pitchFamily="34" charset="0"/>
              </a:rPr>
              <a:t>Behold, now is ‘the acceptable time.’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19200"/>
            <a:ext cx="4038600" cy="5257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/>
              <a:t>2 Cor 6:2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</a:t>
            </a:r>
            <a:r>
              <a:rPr lang="en-US" altLang="en-US" sz="3600" b="1" i="1" smtClean="0">
                <a:latin typeface="Tahoma" pitchFamily="34" charset="0"/>
              </a:rPr>
              <a:t>Behold, now is ‘the day of salvation.’</a:t>
            </a:r>
          </a:p>
        </p:txBody>
      </p:sp>
    </p:spTree>
  </p:cSld>
  <p:clrMapOvr>
    <a:masterClrMapping/>
  </p:clrMapOvr>
  <p:transition spd="med" advClick="0" advTm="8000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609600"/>
          </a:xfrm>
        </p:spPr>
        <p:txBody>
          <a:bodyPr/>
          <a:lstStyle/>
          <a:p>
            <a:pPr eaLnBrk="1" hangingPunct="1"/>
            <a:r>
              <a:rPr lang="en-US" altLang="en-US" sz="4000" u="sng" smtClean="0">
                <a:latin typeface="Arial Rounded MT Bold" pitchFamily="34" charset="0"/>
              </a:rPr>
              <a:t>Steps to Salvation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990600"/>
            <a:ext cx="8229600" cy="5638800"/>
          </a:xfrm>
        </p:spPr>
        <p:txBody>
          <a:bodyPr/>
          <a:lstStyle/>
          <a:p>
            <a:pPr eaLnBrk="1" hangingPunct="1"/>
            <a:r>
              <a:rPr lang="en-US" altLang="en-US" sz="2800" b="1" i="1" u="sng" smtClean="0">
                <a:latin typeface="Verdana" pitchFamily="34" charset="0"/>
              </a:rPr>
              <a:t>John 5:24</a:t>
            </a:r>
          </a:p>
          <a:p>
            <a:pPr marL="468313" lvl="1" indent="-11113" eaLnBrk="1" hangingPunct="1">
              <a:buFontTx/>
              <a:buNone/>
            </a:pPr>
            <a:r>
              <a:rPr lang="en-US" altLang="en-US" b="1" i="1" smtClean="0">
                <a:latin typeface="Verdana" pitchFamily="34" charset="0"/>
              </a:rPr>
              <a:t>Hear</a:t>
            </a:r>
            <a:r>
              <a:rPr lang="en-US" altLang="en-US" smtClean="0">
                <a:latin typeface="Verdana" pitchFamily="34" charset="0"/>
              </a:rPr>
              <a:t> the call.</a:t>
            </a:r>
          </a:p>
          <a:p>
            <a:pPr marL="468313" lvl="1" indent="-11113" eaLnBrk="1" hangingPunct="1">
              <a:buFontTx/>
              <a:buNone/>
            </a:pPr>
            <a:endParaRPr lang="en-US" altLang="en-US" sz="2000" smtClean="0">
              <a:latin typeface="Verdana" pitchFamily="34" charset="0"/>
            </a:endParaRPr>
          </a:p>
          <a:p>
            <a:pPr eaLnBrk="1" hangingPunct="1"/>
            <a:r>
              <a:rPr lang="en-US" altLang="en-US" sz="2800" b="1" i="1" u="sng" smtClean="0">
                <a:latin typeface="Verdana" pitchFamily="34" charset="0"/>
              </a:rPr>
              <a:t>John 1:12</a:t>
            </a:r>
          </a:p>
          <a:p>
            <a:pPr marL="468313" lvl="1" indent="-11113" eaLnBrk="1" hangingPunct="1">
              <a:buFontTx/>
              <a:buNone/>
            </a:pPr>
            <a:r>
              <a:rPr lang="en-US" altLang="en-US" smtClean="0">
                <a:latin typeface="Verdana" pitchFamily="34" charset="0"/>
              </a:rPr>
              <a:t>Believe in his name and </a:t>
            </a:r>
            <a:r>
              <a:rPr lang="en-US" altLang="en-US" b="1" i="1" smtClean="0">
                <a:latin typeface="Verdana" pitchFamily="34" charset="0"/>
              </a:rPr>
              <a:t>receive</a:t>
            </a:r>
            <a:r>
              <a:rPr lang="en-US" altLang="en-US" smtClean="0">
                <a:latin typeface="Verdana" pitchFamily="34" charset="0"/>
              </a:rPr>
              <a:t> him.</a:t>
            </a:r>
          </a:p>
          <a:p>
            <a:pPr marL="468313" lvl="1" indent="-11113" eaLnBrk="1" hangingPunct="1">
              <a:buFontTx/>
              <a:buNone/>
            </a:pPr>
            <a:endParaRPr lang="en-US" altLang="en-US" sz="2000" smtClean="0">
              <a:latin typeface="Verdana" pitchFamily="34" charset="0"/>
            </a:endParaRPr>
          </a:p>
          <a:p>
            <a:pPr eaLnBrk="1" hangingPunct="1"/>
            <a:r>
              <a:rPr lang="en-US" altLang="en-US" sz="2800" b="1" i="1" u="sng" smtClean="0">
                <a:latin typeface="Verdana" pitchFamily="34" charset="0"/>
              </a:rPr>
              <a:t>Romans 10:9</a:t>
            </a:r>
          </a:p>
          <a:p>
            <a:pPr marL="468313" lvl="1" indent="-11113" eaLnBrk="1" hangingPunct="1">
              <a:buFontTx/>
              <a:buNone/>
            </a:pPr>
            <a:r>
              <a:rPr lang="en-US" altLang="en-US" b="1" i="1" smtClean="0">
                <a:latin typeface="Verdana" pitchFamily="34" charset="0"/>
              </a:rPr>
              <a:t>Believe</a:t>
            </a:r>
            <a:r>
              <a:rPr lang="en-US" altLang="en-US" smtClean="0">
                <a:latin typeface="Verdana" pitchFamily="34" charset="0"/>
              </a:rPr>
              <a:t> in your heart &amp; make confession.</a:t>
            </a:r>
          </a:p>
          <a:p>
            <a:pPr marL="468313" lvl="1" indent="-11113" eaLnBrk="1" hangingPunct="1">
              <a:buFontTx/>
              <a:buNone/>
            </a:pPr>
            <a:endParaRPr lang="en-US" altLang="en-US" sz="2000" smtClean="0">
              <a:latin typeface="Verdana" pitchFamily="34" charset="0"/>
            </a:endParaRPr>
          </a:p>
          <a:p>
            <a:pPr eaLnBrk="1" hangingPunct="1"/>
            <a:r>
              <a:rPr lang="en-US" altLang="en-US" sz="2800" b="1" i="1" u="sng" smtClean="0">
                <a:latin typeface="Verdana" pitchFamily="34" charset="0"/>
              </a:rPr>
              <a:t>Acts 3:19</a:t>
            </a:r>
          </a:p>
          <a:p>
            <a:pPr marL="468313" lvl="1" indent="-11113" eaLnBrk="1" hangingPunct="1">
              <a:buFontTx/>
              <a:buNone/>
            </a:pPr>
            <a:r>
              <a:rPr lang="en-US" altLang="en-US" b="1" i="1" smtClean="0">
                <a:latin typeface="Verdana" pitchFamily="34" charset="0"/>
              </a:rPr>
              <a:t>Repent</a:t>
            </a:r>
            <a:r>
              <a:rPr lang="en-US" altLang="en-US" smtClean="0">
                <a:latin typeface="Verdana" pitchFamily="34" charset="0"/>
              </a:rPr>
              <a:t> from sins.</a:t>
            </a:r>
          </a:p>
        </p:txBody>
      </p:sp>
    </p:spTree>
  </p:cSld>
  <p:clrMapOvr>
    <a:masterClrMapping/>
  </p:clrMapOvr>
  <p:transition spd="med" advClick="0" advTm="7000"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Arial Black" pitchFamily="34" charset="0"/>
              </a:rPr>
              <a:t>Obtain salvation through Christ</a:t>
            </a:r>
          </a:p>
        </p:txBody>
      </p:sp>
      <p:sp>
        <p:nvSpPr>
          <p:cNvPr id="307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43000"/>
            <a:ext cx="4038600" cy="49831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2 Timothy 2:10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Those who are chosen . . . may obtain the salvation which is in Christ Jesus and with it eternal glory.</a:t>
            </a:r>
          </a:p>
          <a:p>
            <a:pPr eaLnBrk="1" hangingPunct="1">
              <a:buFontTx/>
              <a:buNone/>
            </a:pPr>
            <a:endParaRPr lang="en-US" altLang="en-US" sz="2400" smtClean="0">
              <a:latin typeface="Tahoma" pitchFamily="34" charset="0"/>
            </a:endParaRPr>
          </a:p>
        </p:txBody>
      </p:sp>
      <p:sp>
        <p:nvSpPr>
          <p:cNvPr id="307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143000"/>
            <a:ext cx="4114800" cy="49831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1 Thessalonians 5:9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For God has not destined us for wrath, but for obtaining salvation through our Lord Jesus Christ.</a:t>
            </a:r>
          </a:p>
        </p:txBody>
      </p:sp>
    </p:spTree>
  </p:cSld>
  <p:clrMapOvr>
    <a:masterClrMapping/>
  </p:clrMapOvr>
  <p:transition spd="med" advClick="0" advTm="7000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Arial Black" pitchFamily="34" charset="0"/>
              </a:rPr>
              <a:t>Grace brings salvation        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143000"/>
            <a:ext cx="4038600" cy="49831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Titus 2:11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</a:t>
            </a:r>
            <a:r>
              <a:rPr lang="en-US" altLang="en-US" sz="3200" b="1" i="1" smtClean="0">
                <a:latin typeface="Tahoma" pitchFamily="34" charset="0"/>
              </a:rPr>
              <a:t>The grace of God has appeared, bringing salvation to all men.</a:t>
            </a:r>
          </a:p>
          <a:p>
            <a:pPr eaLnBrk="1" hangingPunct="1">
              <a:buFontTx/>
              <a:buNone/>
            </a:pPr>
            <a:endParaRPr lang="en-US" altLang="en-US" sz="2400" smtClean="0">
              <a:latin typeface="Tahoma" pitchFamily="34" charset="0"/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sz="half" idx="2"/>
          </p:nvPr>
        </p:nvSpPr>
        <p:spPr>
          <a:xfrm>
            <a:off x="4572000" y="1143000"/>
            <a:ext cx="4114800" cy="49831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Ephesians 1:7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In him we have redemption through his blood, the forgiveness of our trespasses, according to the riches of his grace.</a:t>
            </a:r>
          </a:p>
        </p:txBody>
      </p:sp>
    </p:spTree>
  </p:cSld>
  <p:clrMapOvr>
    <a:masterClrMapping/>
  </p:clrMapOvr>
  <p:transition spd="med" advClick="0" advTm="7000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Arial Black" pitchFamily="34" charset="0"/>
              </a:rPr>
              <a:t>Only one way by Christ</a:t>
            </a:r>
          </a:p>
        </p:txBody>
      </p:sp>
      <p:sp>
        <p:nvSpPr>
          <p:cNvPr id="512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1 Timothy 2:5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For there is one God, and one mediator also between God and men, the man Jesus Christ.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Psalm 3:8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</a:t>
            </a:r>
            <a:r>
              <a:rPr lang="en-US" altLang="en-US" sz="3600" b="1" i="1" smtClean="0">
                <a:latin typeface="Tahoma" pitchFamily="34" charset="0"/>
              </a:rPr>
              <a:t>Salvation belongs to the Lord.</a:t>
            </a:r>
          </a:p>
        </p:txBody>
      </p:sp>
    </p:spTree>
  </p:cSld>
  <p:clrMapOvr>
    <a:masterClrMapping/>
  </p:clrMapOvr>
  <p:transition spd="med" advClick="0" advTm="7000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pPr eaLnBrk="1" hangingPunct="1"/>
            <a:r>
              <a:rPr lang="en-US" altLang="en-US" sz="3600" smtClean="0">
                <a:latin typeface="Arial Black" pitchFamily="34" charset="0"/>
              </a:rPr>
              <a:t>Christ is the only way</a:t>
            </a:r>
          </a:p>
        </p:txBody>
      </p:sp>
      <p:sp>
        <p:nvSpPr>
          <p:cNvPr id="6147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John 14:6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</a:t>
            </a:r>
            <a:r>
              <a:rPr lang="en-US" altLang="en-US" sz="3200" b="1" i="1" smtClean="0">
                <a:latin typeface="Tahoma" pitchFamily="34" charset="0"/>
              </a:rPr>
              <a:t>I am the way, and the truth, and the life; no one comes to the father, but through me.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Acts 4:12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And there is salvation in no one else; for there is no other name under heaven that has been given among men, by which we must be saved.</a:t>
            </a:r>
          </a:p>
        </p:txBody>
      </p:sp>
    </p:spTree>
  </p:cSld>
  <p:clrMapOvr>
    <a:masterClrMapping/>
  </p:clrMapOvr>
  <p:transition spd="med" advClick="0" advTm="7000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Arial Black" pitchFamily="34" charset="0"/>
              </a:rPr>
              <a:t>Fear and cooperate with God</a:t>
            </a:r>
          </a:p>
        </p:txBody>
      </p:sp>
      <p:sp>
        <p:nvSpPr>
          <p:cNvPr id="7171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447800"/>
            <a:ext cx="4038600" cy="4678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Psalm 85:9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</a:t>
            </a:r>
            <a:r>
              <a:rPr lang="en-US" altLang="en-US" sz="3200" b="1" i="1" smtClean="0">
                <a:latin typeface="Tahoma" pitchFamily="34" charset="0"/>
              </a:rPr>
              <a:t>Surely His salvation is near to those who fear Him.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447800"/>
            <a:ext cx="4038600" cy="4678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Psalm 50:23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He who offers a sacrifice of thanks-giving honors me; and to him who orders his way aright I shall show the salvation of God.</a:t>
            </a:r>
          </a:p>
        </p:txBody>
      </p:sp>
    </p:spTree>
  </p:cSld>
  <p:clrMapOvr>
    <a:masterClrMapping/>
  </p:clrMapOvr>
  <p:transition advTm="7000"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Arial Black" pitchFamily="34" charset="0"/>
              </a:rPr>
              <a:t>Humble yourself and wait for God</a:t>
            </a:r>
          </a:p>
        </p:txBody>
      </p:sp>
      <p:sp>
        <p:nvSpPr>
          <p:cNvPr id="819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19200"/>
            <a:ext cx="4038600" cy="4906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Luke 18:13-14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“</a:t>
            </a:r>
            <a:r>
              <a:rPr lang="en-US" altLang="en-US" sz="3200" b="1" i="1" smtClean="0">
                <a:latin typeface="Tahoma" pitchFamily="34" charset="0"/>
              </a:rPr>
              <a:t>God, be merciful to me, the sinner.”  He who humbles himself shall be exalted.</a:t>
            </a:r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19200"/>
            <a:ext cx="4038600" cy="4906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Psalm 62:1-2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</a:t>
            </a:r>
            <a:r>
              <a:rPr lang="en-US" altLang="en-US" sz="3200" b="1" i="1" smtClean="0">
                <a:latin typeface="Tahoma" pitchFamily="34" charset="0"/>
              </a:rPr>
              <a:t>My soul waits in silence for God only; from Him is my salvation.</a:t>
            </a:r>
          </a:p>
        </p:txBody>
      </p:sp>
    </p:spTree>
  </p:cSld>
  <p:clrMapOvr>
    <a:masterClrMapping/>
  </p:clrMapOvr>
  <p:transition spd="med" advClick="0" advTm="7000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Arial Black" pitchFamily="34" charset="0"/>
              </a:rPr>
              <a:t>Repent and change your mind</a:t>
            </a:r>
          </a:p>
        </p:txBody>
      </p:sp>
      <p:sp>
        <p:nvSpPr>
          <p:cNvPr id="9219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Acts 3:19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Repent therefore and return, that your sins may be wiped away, in order that times of refreshing may come from the presence of the Lord.</a:t>
            </a:r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Luke 13:3</a:t>
            </a:r>
          </a:p>
          <a:p>
            <a:pPr eaLnBrk="1" hangingPunct="1">
              <a:buFontTx/>
              <a:buNone/>
            </a:pPr>
            <a:r>
              <a:rPr lang="en-US" altLang="en-US" b="1" i="1" smtClean="0"/>
              <a:t>	</a:t>
            </a:r>
            <a:r>
              <a:rPr lang="en-US" altLang="en-US" b="1" i="1" smtClean="0">
                <a:latin typeface="Tahoma" pitchFamily="34" charset="0"/>
              </a:rPr>
              <a:t>“I tell you, no, but unless you repent, you will likewise perish.”</a:t>
            </a:r>
          </a:p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2 Corinthians 7:10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    God produces a repentance . . . leading to salvation.</a:t>
            </a:r>
          </a:p>
        </p:txBody>
      </p:sp>
    </p:spTree>
  </p:cSld>
  <p:clrMapOvr>
    <a:masterClrMapping/>
  </p:clrMapOvr>
  <p:transition spd="med" advClick="0" advTm="7000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9CC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altLang="en-US" sz="3200" smtClean="0">
                <a:latin typeface="Arial Black" pitchFamily="34" charset="0"/>
              </a:rPr>
              <a:t>Consequences of unbelief</a:t>
            </a:r>
          </a:p>
        </p:txBody>
      </p:sp>
      <p:sp>
        <p:nvSpPr>
          <p:cNvPr id="10243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066800"/>
            <a:ext cx="4038600" cy="5059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Mark 16:16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He who has believed and has been baptized shall be saved; but he who has disbelieved shall be condemned.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body" sz="half" idx="2"/>
          </p:nvPr>
        </p:nvSpPr>
        <p:spPr>
          <a:xfrm>
            <a:off x="4648200" y="1066800"/>
            <a:ext cx="4038600" cy="50593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u="sng" smtClean="0">
                <a:latin typeface="Tahoma" pitchFamily="34" charset="0"/>
              </a:rPr>
              <a:t>John 3:36</a:t>
            </a:r>
          </a:p>
          <a:p>
            <a:pPr eaLnBrk="1" hangingPunct="1">
              <a:buFontTx/>
              <a:buNone/>
            </a:pPr>
            <a:r>
              <a:rPr lang="en-US" altLang="en-US" b="1" i="1" smtClean="0">
                <a:latin typeface="Tahoma" pitchFamily="34" charset="0"/>
              </a:rPr>
              <a:t>	He who believes in the son has eternal life; but he who does not obey the son shall not see life; but the wrath of God abides on him.</a:t>
            </a:r>
          </a:p>
        </p:txBody>
      </p:sp>
    </p:spTree>
  </p:cSld>
  <p:clrMapOvr>
    <a:masterClrMapping/>
  </p:clrMapOvr>
  <p:transition spd="med" advClick="0" advTm="7000"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800" b="0" i="0" u="sng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</TotalTime>
  <Words>207</Words>
  <Application>Microsoft Office PowerPoint</Application>
  <PresentationFormat>On-screen Show (4:3)</PresentationFormat>
  <Paragraphs>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0" baseType="lpstr">
      <vt:lpstr>Arial</vt:lpstr>
      <vt:lpstr>Arial Black</vt:lpstr>
      <vt:lpstr>Arial Rounded MT Bold</vt:lpstr>
      <vt:lpstr>Tahoma</vt:lpstr>
      <vt:lpstr>Verdana</vt:lpstr>
      <vt:lpstr>Default Design</vt:lpstr>
      <vt:lpstr>Redemption is the price paid to ransom you from slavery to sin.</vt:lpstr>
      <vt:lpstr>Obtain salvation through Christ</vt:lpstr>
      <vt:lpstr>Grace brings salvation         </vt:lpstr>
      <vt:lpstr>Only one way by Christ</vt:lpstr>
      <vt:lpstr>Christ is the only way</vt:lpstr>
      <vt:lpstr>Fear and cooperate with God</vt:lpstr>
      <vt:lpstr>Humble yourself and wait for God</vt:lpstr>
      <vt:lpstr>Repent and change your mind</vt:lpstr>
      <vt:lpstr>Consequences of unbelief</vt:lpstr>
      <vt:lpstr>Faith leads to salvation</vt:lpstr>
      <vt:lpstr>Believing results in forgiveness</vt:lpstr>
      <vt:lpstr>The word of faith is in your heart</vt:lpstr>
      <vt:lpstr>Today is the right time</vt:lpstr>
      <vt:lpstr>Steps to Salvation</vt:lpstr>
    </vt:vector>
  </TitlesOfParts>
  <Company>ABEnterprises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Salvation</dc:title>
  <dc:creator>Bruce Norgan</dc:creator>
  <cp:lastModifiedBy>Bruce Norgan</cp:lastModifiedBy>
  <cp:revision>44</cp:revision>
  <dcterms:created xsi:type="dcterms:W3CDTF">2015-03-09T21:27:29Z</dcterms:created>
  <dcterms:modified xsi:type="dcterms:W3CDTF">2015-06-16T01:32:19Z</dcterms:modified>
</cp:coreProperties>
</file>